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Licensed vs Unlicensed Bands in India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spectrum allocation and purposes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Licensed Bands: Cellular Mobile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700 MHz – 4G / 5G broadband</a:t>
            </a:r>
          </a:p>
          <a:p>
            <a:r>
              <a:t>• 800 MHz – 2G/4G (CDMA/LTE)</a:t>
            </a:r>
          </a:p>
          <a:p>
            <a:r>
              <a:t>• 900 MHz – 2G GSM, LTE</a:t>
            </a:r>
          </a:p>
          <a:p>
            <a:r>
              <a:t>• 1800 MHz – 2G/4G LTE</a:t>
            </a:r>
          </a:p>
          <a:p>
            <a:r>
              <a:t>• 2100 MHz – 3G / 4G / 5G</a:t>
            </a:r>
          </a:p>
          <a:p>
            <a:r>
              <a:t>• 2300 MHz – 4G LTE (BWA)</a:t>
            </a:r>
          </a:p>
          <a:p>
            <a:r>
              <a:t>• 2500 MHz – 4G LTE</a:t>
            </a:r>
          </a:p>
          <a:p>
            <a:r>
              <a:t>• 3300–3600 MHz – 5G services</a:t>
            </a:r>
          </a:p>
          <a:p>
            <a:r>
              <a:t>• 26 GHz (mmWave) – 5G high speed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Licensed Bands: Broadcasting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470–698 MHz – Terrestrial TV (Doordarshan)</a:t>
            </a:r>
          </a:p>
          <a:p>
            <a:r>
              <a:t>• 88–108 MHz – FM Radio</a:t>
            </a:r>
          </a:p>
          <a:p>
            <a:r>
              <a:t>• 526.5–1606.5 kHz – AM Radio</a:t>
            </a:r>
          </a:p>
          <a:p>
            <a:r>
              <a:t>• 3–30 MHz – Shortwave radio (AIR)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Licensed Bands: Satellite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C-Band (3.4–4.2 GHz DL / 5.85–6.425 GHz UL) – Satellite TV, VSAT</a:t>
            </a:r>
          </a:p>
          <a:p>
            <a:r>
              <a:t>• Ku-Band (10.7–12.75 GHz DL / 14–14.5 GHz UL) – DTH, VSAT</a:t>
            </a:r>
          </a:p>
          <a:p>
            <a:r>
              <a:t>• Ka-Band (27–31 GHz) – High-throughput satellites (HTS)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Licensed Bands: Defence &amp; Public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Defence: HF, VHF, UHF, S-band, X-band</a:t>
            </a:r>
          </a:p>
          <a:p>
            <a:r>
              <a:t>• Public Safety: 150–174 MHz (Police, Fire, EMS)</a:t>
            </a:r>
          </a:p>
          <a:p>
            <a:r>
              <a:t>• 380–400 MHz (Railways, disaster management)</a:t>
            </a:r>
          </a:p>
          <a:p>
            <a:r>
              <a:t>• 865–867 MHz (RFID / Smart metering, partly licensed)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Unlicensed (Delicensed) Bands in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2.4 GHz (2400–2483.5 MHz) – Wi-Fi, Bluetooth, IoT</a:t>
            </a:r>
          </a:p>
          <a:p>
            <a:r>
              <a:t>• 5.8 GHz (5725–5875 MHz) – Wi-Fi, wireless cameras</a:t>
            </a:r>
          </a:p>
          <a:p>
            <a:r>
              <a:t>• 865–867 MHz – RFID, IoT (low power use)</a:t>
            </a:r>
          </a:p>
          <a:p>
            <a:r>
              <a:t>• 433 MHz (433.05–434.79 MHz) – IoT devices, short-range communication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Comparison: Licensed vs Unlicensed Bands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48640">
                <a:tc>
                  <a:txBody>
                    <a:bodyPr/>
                    <a:lstStyle/>
                    <a:p>
                      <a:r>
                        <a:t>Band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Purpose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Licensed Bands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700 MHz, 900 MHz, 1800 MHz, 3300 MHz, 26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Mobile services (2G/3G/4G/5G), TV, Radio, Satellite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Govt/Defence Licensed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HF, VHF, UHF, X-band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Military, Railways, Emergency services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Unlicensed Bands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2.4 GHz, 5.8 GHz, 433 MHz, 865–867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Wi-Fi, Bluetooth, RFID, IoT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Regulation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Auctioned by DoT/WPC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Delicensed for public use (with power limits)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