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FCE33-86B9-40CA-9288-CCB761AD887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6844F-899B-466D-8FB4-1708AD0FC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7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0754-9401-4801-A58F-B0AA96771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7FC65-439A-4235-A89D-B92C03067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9A159-EA8F-4539-9313-1FCB5F08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CF91-587A-4203-9256-BB5ADE92A3B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66FEB-C538-4CCF-A9F0-C40B8A5D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AC350-F44A-47F1-974D-D14D3441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DE51-0D48-43C3-9CF0-D4E721A6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3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7F09-60FB-4460-8785-A2E088AF9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D088B-266B-4587-B34A-ED80F3945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C39E9-2089-437F-A708-2AB7C51F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CF91-587A-4203-9256-BB5ADE92A3B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CFE97-2E0C-4DFC-834A-E12AA1A8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32FBC-8383-4733-9646-DA860536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DE51-0D48-43C3-9CF0-D4E721A6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7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7F70A-FA08-4DBA-B6A1-238DCB20F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75F3C-79A4-4764-ACBD-F04D1BB8D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DA313-4E88-4317-BAD9-52C78E72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CF91-587A-4203-9256-BB5ADE92A3B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EBE0-E54C-438D-8DCA-3F5999D9B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61107-98EE-4D18-93CC-25DD2BF2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DE51-0D48-43C3-9CF0-D4E721A6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9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CD3D-B210-4742-8890-2BED4B71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4EBD-B460-4F04-A812-036BCCD69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F30F3-55CC-4423-BB6F-FF54559D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CF91-587A-4203-9256-BB5ADE92A3B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91E14-703E-41D3-BBE1-1CCB6A61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5444B-897D-4FAB-84C5-7DF6A369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DE51-0D48-43C3-9CF0-D4E721A6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D8F8-8031-4A28-ACDD-6C1E12EE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B8A9D-1373-4E00-9A55-D032EBEEF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CD360-8855-4CFC-B778-BD401989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CF91-587A-4203-9256-BB5ADE92A3B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BA2E7-2E0A-47AB-83E3-69E9E024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8C249-AAE3-4C1F-AB21-E95C043D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DE51-0D48-43C3-9CF0-D4E721A6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7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3E73-A327-43AF-93F5-CE6F4DB1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7E2A6-E8F0-4E27-B2F6-E19AD7331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F7669-E240-4C5C-B3B5-B9450FF12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A48C8-CDA5-4D3A-8F70-D4784D58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CF91-587A-4203-9256-BB5ADE92A3B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81359-9080-44DD-8FF7-D8E7897A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8D3C7-F509-4A2D-8032-423F1B71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DE51-0D48-43C3-9CF0-D4E721A6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6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1766-034D-4A09-89D2-6A3A9E27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483D2-D0D9-4113-92BE-0E04D9440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BB86D-E63D-4AFF-A49B-4AA9D0FEA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38424-2021-4858-A56E-83EEFF97E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968BA-0EB9-4A85-A280-895CA80AE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3AE4DE-8B3D-47AB-BAC4-CE3F259F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CF91-587A-4203-9256-BB5ADE92A3B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CA602-4E9B-4C20-8980-D3D78CC9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9492D-7A46-4C86-A039-B022A781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DE51-0D48-43C3-9CF0-D4E721A6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7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C336-93E2-4A13-804A-FB5E01D2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99EB7-D560-4BC9-A14A-C9D15D36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CF91-587A-4203-9256-BB5ADE92A3B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FB743-8DA8-4582-948B-9B024600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2051D-4EBF-4499-AAB6-48A6F356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DE51-0D48-43C3-9CF0-D4E721A6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6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A3CAA-5F1F-4B50-A087-CAE46B26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CF91-587A-4203-9256-BB5ADE92A3B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3747A-2FB9-48CE-BAB6-013C71A9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8A7D1-F3F7-4DBA-982B-C3B0205E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DE51-0D48-43C3-9CF0-D4E721A6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6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1B6D-D001-4F8E-87B2-AE06EDA9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4B160-7AFC-4536-A6BC-D8012F813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917A1-5090-4DE4-BB2D-77B5C10C7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5E809-5938-4E7F-B33E-FD70157D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CF91-587A-4203-9256-BB5ADE92A3B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57524-760F-4B3E-896F-1B2E3E5C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8EBBB-1E69-43A8-9609-1A733743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DE51-0D48-43C3-9CF0-D4E721A6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F6F8-797F-4AA6-89AD-332162CA7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F635E-4B5D-4820-8190-B76FC572A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9C008-829D-46B8-8887-6322F08BE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F833F-816E-4017-837E-8F4F27BB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CF91-587A-4203-9256-BB5ADE92A3B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AEA44-83AE-42E3-B1DD-FA2514DB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B6AF7-0FBD-4923-A0D9-F3C3F3C9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DE51-0D48-43C3-9CF0-D4E721A6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9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6A2F3-1831-48D1-8418-8DF2966C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B64A1-B5D4-4151-836C-57BA78EA3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70D5-2272-456B-942A-9F4373DDE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CF91-587A-4203-9256-BB5ADE92A3B6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7C72-D306-4632-9233-F957D8D89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DC2F7-0A41-4A36-84BE-E9ED23BCD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DE51-0D48-43C3-9CF0-D4E721A6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6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3CD7-BB86-4378-B00B-28CB9C448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BlockSpot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br>
              <a:rPr lang="en-US" b="1">
                <a:solidFill>
                  <a:srgbClr val="0070C0"/>
                </a:solidFill>
              </a:rPr>
            </a:br>
            <a:r>
              <a:rPr lang="en-US" b="1">
                <a:solidFill>
                  <a:srgbClr val="0070C0"/>
                </a:solidFill>
              </a:rPr>
              <a:t>&amp;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Garbage Dump Detector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35C4-36A9-4664-A993-06F17D95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Raghu Prasad K S</a:t>
            </a:r>
          </a:p>
          <a:p>
            <a:pPr algn="r"/>
            <a:r>
              <a:rPr lang="en-US" dirty="0"/>
              <a:t>Gopinath R</a:t>
            </a:r>
          </a:p>
          <a:p>
            <a:pPr algn="r"/>
            <a:r>
              <a:rPr lang="en-US" dirty="0"/>
              <a:t>Shiva </a:t>
            </a:r>
            <a:r>
              <a:rPr lang="en-US" dirty="0" err="1"/>
              <a:t>Teja</a:t>
            </a:r>
            <a:r>
              <a:rPr lang="en-US" dirty="0"/>
              <a:t> U</a:t>
            </a:r>
          </a:p>
        </p:txBody>
      </p:sp>
    </p:spTree>
    <p:extLst>
      <p:ext uri="{BB962C8B-B14F-4D97-AF65-F5344CB8AC3E}">
        <p14:creationId xmlns:p14="http://schemas.microsoft.com/office/powerpoint/2010/main" val="163298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65FC-0434-4FBF-84AB-B7F5C32C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Look around our cities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72A447-3D70-4794-A2E2-AC3FD2B6F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36" y="1704684"/>
            <a:ext cx="4091085" cy="25900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6D4A81-3583-4A74-A519-AA49FB104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666" y="1702748"/>
            <a:ext cx="4091085" cy="25900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553AE6-2062-4522-A378-21B1D2351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36" y="4354317"/>
            <a:ext cx="8714793" cy="239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7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Down 4">
            <a:extLst>
              <a:ext uri="{FF2B5EF4-FFF2-40B4-BE49-F238E27FC236}">
                <a16:creationId xmlns:a16="http://schemas.microsoft.com/office/drawing/2014/main" id="{F431D750-DB23-4C09-9171-EF0EC6DC9E82}"/>
              </a:ext>
            </a:extLst>
          </p:cNvPr>
          <p:cNvSpPr/>
          <p:nvPr/>
        </p:nvSpPr>
        <p:spPr>
          <a:xfrm>
            <a:off x="9274629" y="2481943"/>
            <a:ext cx="279918" cy="3695020"/>
          </a:xfrm>
          <a:prstGeom prst="downArrow">
            <a:avLst>
              <a:gd name="adj1" fmla="val 76667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EFDBD-7B2A-45E4-9A61-606DCD1F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Solution Block Diagram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79B871C-9829-42B5-80F7-6EEBCB326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692" y="5325010"/>
            <a:ext cx="2282892" cy="1364213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9CD96D-F21C-475D-B2FE-582900189D9D}"/>
              </a:ext>
            </a:extLst>
          </p:cNvPr>
          <p:cNvSpPr/>
          <p:nvPr/>
        </p:nvSpPr>
        <p:spPr>
          <a:xfrm>
            <a:off x="8304245" y="2715208"/>
            <a:ext cx="2099388" cy="1073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Garbage Detector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DA5269-5BBC-4DF5-90C3-504938794CBA}"/>
              </a:ext>
            </a:extLst>
          </p:cNvPr>
          <p:cNvSpPr/>
          <p:nvPr/>
        </p:nvSpPr>
        <p:spPr>
          <a:xfrm>
            <a:off x="9675845" y="4198776"/>
            <a:ext cx="1007706" cy="6139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Electric Pole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14526646-3396-4C00-85F7-CD2A289600B4}"/>
              </a:ext>
            </a:extLst>
          </p:cNvPr>
          <p:cNvSpPr/>
          <p:nvPr/>
        </p:nvSpPr>
        <p:spPr>
          <a:xfrm>
            <a:off x="7212563" y="2836506"/>
            <a:ext cx="783772" cy="8304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Top Corners One Rounded and One Snipped 9">
            <a:extLst>
              <a:ext uri="{FF2B5EF4-FFF2-40B4-BE49-F238E27FC236}">
                <a16:creationId xmlns:a16="http://schemas.microsoft.com/office/drawing/2014/main" id="{FF6ABE7C-355A-4BFA-9212-474FC0511186}"/>
              </a:ext>
            </a:extLst>
          </p:cNvPr>
          <p:cNvSpPr/>
          <p:nvPr/>
        </p:nvSpPr>
        <p:spPr>
          <a:xfrm>
            <a:off x="4599992" y="1283882"/>
            <a:ext cx="1707502" cy="653143"/>
          </a:xfrm>
          <a:prstGeom prst="snip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1DFAE5B-CB26-4074-B480-789E36C0A19B}"/>
              </a:ext>
            </a:extLst>
          </p:cNvPr>
          <p:cNvSpPr/>
          <p:nvPr/>
        </p:nvSpPr>
        <p:spPr>
          <a:xfrm>
            <a:off x="2813182" y="4215591"/>
            <a:ext cx="2500604" cy="1212979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Classifier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F5071503-10ED-4E27-A17A-58DC0063B2B8}"/>
              </a:ext>
            </a:extLst>
          </p:cNvPr>
          <p:cNvSpPr/>
          <p:nvPr/>
        </p:nvSpPr>
        <p:spPr>
          <a:xfrm>
            <a:off x="307135" y="3917681"/>
            <a:ext cx="1623527" cy="15108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</a:t>
            </a:r>
          </a:p>
          <a:p>
            <a:pPr algn="ctr"/>
            <a:r>
              <a:rPr lang="en-US" dirty="0"/>
              <a:t>Email –</a:t>
            </a:r>
          </a:p>
          <a:p>
            <a:pPr algn="ctr"/>
            <a:r>
              <a:rPr lang="en-US" dirty="0" err="1"/>
              <a:t>Long,Lat</a:t>
            </a:r>
            <a:r>
              <a:rPr lang="en-US" dirty="0"/>
              <a:t> and Image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0AB202F5-76A3-4F6A-BBFF-DCE3498A36B1}"/>
              </a:ext>
            </a:extLst>
          </p:cNvPr>
          <p:cNvSpPr/>
          <p:nvPr/>
        </p:nvSpPr>
        <p:spPr>
          <a:xfrm>
            <a:off x="6680719" y="1997675"/>
            <a:ext cx="690465" cy="838831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EE2FFBD-D561-4F57-9C50-1C07655DAF34}"/>
              </a:ext>
            </a:extLst>
          </p:cNvPr>
          <p:cNvSpPr/>
          <p:nvPr/>
        </p:nvSpPr>
        <p:spPr>
          <a:xfrm>
            <a:off x="3704253" y="2323322"/>
            <a:ext cx="709127" cy="1007707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1D6FC0-DB3E-4FF9-8901-4F3B6C06B1B8}"/>
              </a:ext>
            </a:extLst>
          </p:cNvPr>
          <p:cNvCxnSpPr>
            <a:cxnSpLocks/>
          </p:cNvCxnSpPr>
          <p:nvPr/>
        </p:nvCxnSpPr>
        <p:spPr>
          <a:xfrm flipH="1">
            <a:off x="5323115" y="3788229"/>
            <a:ext cx="2757195" cy="79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BC9444CF-1B11-452B-92A8-4F6B3E3C8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3" y="1644327"/>
            <a:ext cx="2647950" cy="1724025"/>
          </a:xfrm>
          <a:prstGeom prst="rect">
            <a:avLst/>
          </a:prstGeom>
        </p:spPr>
      </p:pic>
      <p:sp>
        <p:nvSpPr>
          <p:cNvPr id="33" name="Arrow: Up 32">
            <a:extLst>
              <a:ext uri="{FF2B5EF4-FFF2-40B4-BE49-F238E27FC236}">
                <a16:creationId xmlns:a16="http://schemas.microsoft.com/office/drawing/2014/main" id="{E21CD9D0-5338-4E82-8CAC-0080137AD2B6}"/>
              </a:ext>
            </a:extLst>
          </p:cNvPr>
          <p:cNvSpPr/>
          <p:nvPr/>
        </p:nvSpPr>
        <p:spPr>
          <a:xfrm>
            <a:off x="1045029" y="3489649"/>
            <a:ext cx="149289" cy="3638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C0EDA6-AD83-443E-A8A1-7C4F22FB8007}"/>
              </a:ext>
            </a:extLst>
          </p:cNvPr>
          <p:cNvCxnSpPr>
            <a:cxnSpLocks/>
          </p:cNvCxnSpPr>
          <p:nvPr/>
        </p:nvCxnSpPr>
        <p:spPr>
          <a:xfrm flipH="1" flipV="1">
            <a:off x="1930662" y="4767072"/>
            <a:ext cx="882520" cy="9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70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0BB3-A179-4E39-9DD0-71D94998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5B20-1C7C-4F50-B96C-E7FD3291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Detector Box</a:t>
            </a:r>
          </a:p>
          <a:p>
            <a:pPr lvl="1"/>
            <a:r>
              <a:rPr lang="en-US" dirty="0"/>
              <a:t>ESP 8266</a:t>
            </a:r>
          </a:p>
          <a:p>
            <a:pPr lvl="1"/>
            <a:r>
              <a:rPr lang="en-US" dirty="0"/>
              <a:t>Microwave Motion detection Sensor</a:t>
            </a:r>
          </a:p>
          <a:p>
            <a:pPr lvl="1"/>
            <a:r>
              <a:rPr lang="en-US" dirty="0"/>
              <a:t>IP Web Cam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Cloud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Adafruit Cloud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Image Classifier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Python based machine Learning algorithm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Notification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Email with longitude, latitude and image of the garbage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Communication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Wi-Fi	 </a:t>
            </a:r>
          </a:p>
          <a:p>
            <a:pPr marL="685800" lvl="2">
              <a:spcBef>
                <a:spcPts val="1000"/>
              </a:spcBef>
            </a:pPr>
            <a:endParaRPr lang="en-US" sz="2800" dirty="0"/>
          </a:p>
          <a:p>
            <a:pPr marL="457200" lvl="2" indent="0">
              <a:spcBef>
                <a:spcPts val="1000"/>
              </a:spcBef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4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4256-B686-435E-BC50-42324612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BS&amp;GDD Prototype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6C5BA7-F817-4658-BCAE-20970A642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285" y="2888890"/>
            <a:ext cx="4352925" cy="235702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1DAA70-E0FD-4A6E-B270-187196F67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68" y="1890939"/>
            <a:ext cx="4292083" cy="43529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F45D8A-F4A6-4CEF-9EA8-61ECF656B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730" y="1890938"/>
            <a:ext cx="2886269" cy="43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2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D895-9D5A-41D3-A1BD-43FA6137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Clean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31763-FFCF-46CD-BF74-09E27CFD5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spot and Garbage dump detector every where..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8F9E6-4720-4A3D-9155-4C06660EB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46301" y="2447925"/>
            <a:ext cx="4488024" cy="433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1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BlockSpot  &amp;  Garbage Dump Detector</vt:lpstr>
      <vt:lpstr>Look around our cities</vt:lpstr>
      <vt:lpstr>Solution Block Diagram</vt:lpstr>
      <vt:lpstr>Components</vt:lpstr>
      <vt:lpstr>BS&amp;GDD Prototype</vt:lpstr>
      <vt:lpstr>Clean cities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Blockspot and Garbage Dump Detector</dc:title>
  <dc:creator>Thinkpad</dc:creator>
  <cp:lastModifiedBy>Thinkpad</cp:lastModifiedBy>
  <cp:revision>42</cp:revision>
  <dcterms:created xsi:type="dcterms:W3CDTF">2019-04-25T13:01:40Z</dcterms:created>
  <dcterms:modified xsi:type="dcterms:W3CDTF">2019-04-25T14:08:22Z</dcterms:modified>
</cp:coreProperties>
</file>