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3" r:id="rId3"/>
    <p:sldId id="262" r:id="rId4"/>
    <p:sldId id="536" r:id="rId5"/>
    <p:sldId id="537" r:id="rId6"/>
    <p:sldId id="507" r:id="rId7"/>
    <p:sldId id="5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skillbasic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086"/>
            <a:ext cx="9144000" cy="20630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House Price Prediction – Data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07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88833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Intelligence,ERP,.NET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Mysore,NIT-Imphal,etc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Engineering</a:t>
            </a:r>
            <a:endParaRPr lang="en-IN" dirty="0"/>
          </a:p>
          <a:p>
            <a:pPr lvl="1"/>
            <a:r>
              <a:rPr lang="en-IN" dirty="0" smtClean="0"/>
              <a:t>End to end implementation of House Price Prediction</a:t>
            </a:r>
          </a:p>
          <a:p>
            <a:pPr lvl="1"/>
            <a:r>
              <a:rPr lang="en-IN" dirty="0" smtClean="0"/>
              <a:t>Technology Stack – </a:t>
            </a:r>
            <a:r>
              <a:rPr lang="en-IN" dirty="0" err="1" smtClean="0"/>
              <a:t>HTML,CSS,Python,Flask,Machine</a:t>
            </a:r>
            <a:r>
              <a:rPr lang="en-IN" dirty="0" smtClean="0"/>
              <a:t> Learning Model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End to end implementation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Home price prediction steps</a:t>
            </a:r>
          </a:p>
          <a:p>
            <a:pPr lvl="1"/>
            <a:r>
              <a:rPr lang="en-IN" dirty="0" smtClean="0"/>
              <a:t>Download home price data from </a:t>
            </a:r>
            <a:r>
              <a:rPr lang="en-IN" dirty="0" err="1" smtClean="0"/>
              <a:t>Kaggle</a:t>
            </a:r>
            <a:endParaRPr lang="en-IN" dirty="0" smtClean="0"/>
          </a:p>
          <a:p>
            <a:pPr lvl="1"/>
            <a:r>
              <a:rPr lang="en-IN" dirty="0" smtClean="0"/>
              <a:t>Data cleaning and cleansing </a:t>
            </a:r>
          </a:p>
          <a:p>
            <a:pPr lvl="1"/>
            <a:r>
              <a:rPr lang="en-IN" dirty="0" smtClean="0"/>
              <a:t>Visualization</a:t>
            </a:r>
          </a:p>
          <a:p>
            <a:pPr lvl="1"/>
            <a:r>
              <a:rPr lang="en-IN" dirty="0" smtClean="0"/>
              <a:t>Build Data Model</a:t>
            </a:r>
          </a:p>
          <a:p>
            <a:pPr lvl="1"/>
            <a:r>
              <a:rPr lang="en-IN" dirty="0" smtClean="0"/>
              <a:t>Convert model into a pickle file</a:t>
            </a:r>
          </a:p>
          <a:p>
            <a:pPr lvl="1"/>
            <a:r>
              <a:rPr lang="en-IN" dirty="0" smtClean="0"/>
              <a:t>Develop </a:t>
            </a:r>
            <a:r>
              <a:rPr lang="en-IN" dirty="0" err="1" smtClean="0"/>
              <a:t>serverside</a:t>
            </a:r>
            <a:r>
              <a:rPr lang="en-IN" dirty="0" smtClean="0"/>
              <a:t> </a:t>
            </a:r>
            <a:r>
              <a:rPr lang="en-IN" dirty="0" err="1" smtClean="0"/>
              <a:t>api’s</a:t>
            </a:r>
            <a:r>
              <a:rPr lang="en-IN" dirty="0" smtClean="0"/>
              <a:t> using flask</a:t>
            </a:r>
          </a:p>
          <a:p>
            <a:pPr lvl="1"/>
            <a:r>
              <a:rPr lang="en-IN" dirty="0" smtClean="0"/>
              <a:t>Develop user interface</a:t>
            </a:r>
          </a:p>
          <a:p>
            <a:pPr lvl="1"/>
            <a:r>
              <a:rPr lang="en-IN" dirty="0" smtClean="0"/>
              <a:t>Deploy and run the application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79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End to End implementation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416" y="1929384"/>
            <a:ext cx="9400032" cy="410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879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https://www.skillbasics.com/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https://www.youtube.com/watch?v=p_tpQSY1aTs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196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Machine Learning Algorithms House Price Prediction – Data Engineering</vt:lpstr>
      <vt:lpstr>Introduction</vt:lpstr>
      <vt:lpstr>Topics</vt:lpstr>
      <vt:lpstr>End to end implementation</vt:lpstr>
      <vt:lpstr>End to End implementation</vt:lpstr>
      <vt:lpstr>References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867</cp:revision>
  <dcterms:created xsi:type="dcterms:W3CDTF">2018-01-28T06:02:15Z</dcterms:created>
  <dcterms:modified xsi:type="dcterms:W3CDTF">2021-03-25T00:35:32Z</dcterms:modified>
</cp:coreProperties>
</file>