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03" r:id="rId3"/>
    <p:sldId id="262" r:id="rId4"/>
    <p:sldId id="536" r:id="rId5"/>
    <p:sldId id="541" r:id="rId6"/>
    <p:sldId id="542" r:id="rId7"/>
    <p:sldId id="544" r:id="rId8"/>
    <p:sldId id="540" r:id="rId9"/>
    <p:sldId id="537" r:id="rId10"/>
    <p:sldId id="538" r:id="rId11"/>
    <p:sldId id="539" r:id="rId12"/>
    <p:sldId id="543" r:id="rId13"/>
    <p:sldId id="545" r:id="rId14"/>
    <p:sldId id="507" r:id="rId15"/>
    <p:sldId id="5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killbasic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8086"/>
            <a:ext cx="9144000" cy="206306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Algorithms</a:t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07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88833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 Mean Clustering – Unsupervised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342FF26-9C04-41DA-A2C7-C245AD32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0" y="1455248"/>
            <a:ext cx="5122505" cy="4918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D4303C-92C4-4433-A043-70DB221B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324" y="1825626"/>
            <a:ext cx="4871476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971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 Mean Clustering – Unsupervised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2279527-B3B3-41CA-8A07-E93C49ED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1" y="1591006"/>
            <a:ext cx="6092890" cy="50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345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Applications of K-Means Clustering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831" y="2085739"/>
            <a:ext cx="10194426" cy="360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3345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Hands-on session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mtClean="0"/>
              <a:t>K-Means </a:t>
            </a:r>
            <a:r>
              <a:rPr lang="en-IN" dirty="0" smtClean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3345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https://www.skillbasics.com/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9131"/>
            <a:ext cx="9144000" cy="935575"/>
          </a:xfrm>
        </p:spPr>
        <p:txBody>
          <a:bodyPr>
            <a:normAutofit fontScale="90000"/>
          </a:bodyPr>
          <a:lstStyle/>
          <a:p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534696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14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27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sz="2900" b="1" dirty="0">
                <a:latin typeface="Arial" panose="020B0604020202020204" pitchFamily="34" charset="0"/>
                <a:cs typeface="Arial" panose="020B0604020202020204" pitchFamily="34" charset="0"/>
              </a:rPr>
              <a:t>Consultancy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Consultant to vendor of Atal Tinkering Lab/ECIL-ECIT,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Incarnus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Healthcare Service Provider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Intelligence,ERP,.NET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T,NextGen,Incarnus,Aspire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 College of Management, REVA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University,Nagarjuna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College,Dayanand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Sagar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University,Acharya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Institute of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Technology,NIE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Mysore,NIT-Imphal,etc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Un-Supervised machine learning</a:t>
            </a:r>
            <a:endParaRPr lang="en-IN" dirty="0"/>
          </a:p>
          <a:p>
            <a:pPr lvl="1"/>
            <a:r>
              <a:rPr lang="en-IN" dirty="0" smtClean="0"/>
              <a:t>K-Means Clustering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 Means Clustering – Unsupervised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69" y="1919484"/>
            <a:ext cx="10515600" cy="435284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045" y="1934598"/>
            <a:ext cx="10436251" cy="441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791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 Means Clustering – </a:t>
            </a:r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69" y="1919484"/>
            <a:ext cx="10515600" cy="435284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273" y="1851471"/>
            <a:ext cx="10557164" cy="425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791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 Means Clustering – </a:t>
            </a:r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69" y="1919484"/>
            <a:ext cx="10515600" cy="435284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321" y="1738116"/>
            <a:ext cx="11259967" cy="474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791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 Means Clustering – </a:t>
            </a:r>
            <a:r>
              <a:rPr lang="en-IN" b="1" dirty="0" smtClean="0"/>
              <a:t>Working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69" y="1919484"/>
            <a:ext cx="10515600" cy="435284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911927"/>
            <a:ext cx="11278728" cy="473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791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 Means Clustering – Unsupervised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D057A54-4080-41A4-A6B1-EE990F3A1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8508"/>
            <a:ext cx="5086739" cy="3825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70ACA0-C8ED-475B-B4F2-BEA24AF6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62742"/>
            <a:ext cx="5086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791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 Mean Clustering – Unsupervised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2EEAAD-60C7-43E8-BB69-22B05B10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2742"/>
            <a:ext cx="5086739" cy="4772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BD4650-E086-4039-8CEB-4A0EF982D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35" y="1417145"/>
            <a:ext cx="5299787" cy="4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203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12829</TotalTime>
  <Words>186</Words>
  <Application>Microsoft Office PowerPoint</Application>
  <PresentationFormat>Custom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Machine Learning Algorithms K-Means Clustering</vt:lpstr>
      <vt:lpstr>Introduction</vt:lpstr>
      <vt:lpstr>Topics</vt:lpstr>
      <vt:lpstr>K Means Clustering – Unsupervised learning</vt:lpstr>
      <vt:lpstr>K Means Clustering – Example</vt:lpstr>
      <vt:lpstr>K Means Clustering – Example</vt:lpstr>
      <vt:lpstr>K Means Clustering – Working</vt:lpstr>
      <vt:lpstr>K Means Clustering – Unsupervised learning</vt:lpstr>
      <vt:lpstr>K Mean Clustering – Unsupervised learning</vt:lpstr>
      <vt:lpstr>K Mean Clustering – Unsupervised learning</vt:lpstr>
      <vt:lpstr>K Mean Clustering – Unsupervised learning</vt:lpstr>
      <vt:lpstr>Applications of K-Means Clustering</vt:lpstr>
      <vt:lpstr>Hands-on session</vt:lpstr>
      <vt:lpstr>References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lenovo</cp:lastModifiedBy>
  <cp:revision>798</cp:revision>
  <dcterms:created xsi:type="dcterms:W3CDTF">2018-01-28T06:02:15Z</dcterms:created>
  <dcterms:modified xsi:type="dcterms:W3CDTF">2021-03-18T08:51:28Z</dcterms:modified>
</cp:coreProperties>
</file>