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03" r:id="rId3"/>
    <p:sldId id="262" r:id="rId4"/>
    <p:sldId id="536" r:id="rId5"/>
    <p:sldId id="537" r:id="rId6"/>
    <p:sldId id="507" r:id="rId7"/>
    <p:sldId id="50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-65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4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killbasic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8086"/>
            <a:ext cx="9144000" cy="2063067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Algorithms</a:t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House Price Prediction – Data Engineering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070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Raghu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Prasad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Konandur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raghuprasadkonandur@kaushalya.tech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4423507-69B1-4DDE-954A-E8D22BA0C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82" y="88833"/>
            <a:ext cx="2309060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39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Raghu Prasad – BE, MS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of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27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years of experience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 years as a lecturer in an Engineering College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20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Years into IT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companies like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CISCO,CSC,ICICI,First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Apex – NTT Data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Currently into Corporate training and consultancy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corporates and public sector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Service Offerings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In person/On-line/Corporate/Academic Institutes</a:t>
            </a:r>
          </a:p>
          <a:p>
            <a:r>
              <a:rPr lang="en-IN" sz="2900" b="1" dirty="0">
                <a:latin typeface="Arial" panose="020B0604020202020204" pitchFamily="34" charset="0"/>
                <a:cs typeface="Arial" panose="020B0604020202020204" pitchFamily="34" charset="0"/>
              </a:rPr>
              <a:t>Consultancy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Consultant to vendor of Atal Tinkering Lab/ECIL-ECIT,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Incarnus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Healthcare Service Provider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Java,Python,Web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technologies,Java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Script technologies (MEAN stack),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IOT,Test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Automation,Machine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Learning,Artificial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Intelligence,ERP,.NET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Philips,L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T,NextGen,Incarnus,Aspire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system,BGS-IT,Sindhi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College,Malnad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Enginering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B College of Management, REVA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University,Nagarjuna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Engineering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College,Dayanand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Sagar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University,Acharya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Institute of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Technology,NIE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Mysore,NIT-Imphal,etc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Data Engineering</a:t>
            </a:r>
            <a:endParaRPr lang="en-IN" dirty="0"/>
          </a:p>
          <a:p>
            <a:pPr lvl="1"/>
            <a:r>
              <a:rPr lang="en-IN" dirty="0" smtClean="0"/>
              <a:t>End to end implementation of House Price Prediction</a:t>
            </a:r>
          </a:p>
          <a:p>
            <a:pPr lvl="1"/>
            <a:r>
              <a:rPr lang="en-IN" dirty="0" smtClean="0"/>
              <a:t>Technology Stack – </a:t>
            </a:r>
            <a:r>
              <a:rPr lang="en-IN" dirty="0" err="1" smtClean="0"/>
              <a:t>HTML,CSS,Python,Flask,Machine</a:t>
            </a:r>
            <a:r>
              <a:rPr lang="en-IN" dirty="0" smtClean="0"/>
              <a:t> Learning Model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5499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5E232-DB37-4223-BC2A-DB3BA9C1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End to end implementation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C8A11E-43F2-4E89-AA95-6A0765F7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Home price prediction steps</a:t>
            </a:r>
          </a:p>
          <a:p>
            <a:pPr lvl="1"/>
            <a:r>
              <a:rPr lang="en-IN" dirty="0" smtClean="0"/>
              <a:t>Download home price data from </a:t>
            </a:r>
            <a:r>
              <a:rPr lang="en-IN" dirty="0" err="1" smtClean="0"/>
              <a:t>Kaggle</a:t>
            </a:r>
            <a:endParaRPr lang="en-IN" dirty="0" smtClean="0"/>
          </a:p>
          <a:p>
            <a:pPr lvl="1"/>
            <a:r>
              <a:rPr lang="en-IN" dirty="0" smtClean="0"/>
              <a:t>Data cleaning and cleansing </a:t>
            </a:r>
          </a:p>
          <a:p>
            <a:pPr lvl="1"/>
            <a:r>
              <a:rPr lang="en-IN" dirty="0" smtClean="0"/>
              <a:t>Visualization</a:t>
            </a:r>
          </a:p>
          <a:p>
            <a:pPr lvl="1"/>
            <a:r>
              <a:rPr lang="en-IN" dirty="0" smtClean="0"/>
              <a:t>Build Data Model</a:t>
            </a:r>
          </a:p>
          <a:p>
            <a:pPr lvl="1"/>
            <a:r>
              <a:rPr lang="en-IN" dirty="0" smtClean="0"/>
              <a:t>Convert model into a pickle file</a:t>
            </a:r>
          </a:p>
          <a:p>
            <a:pPr lvl="1"/>
            <a:r>
              <a:rPr lang="en-IN" dirty="0" smtClean="0"/>
              <a:t>Develop </a:t>
            </a:r>
            <a:r>
              <a:rPr lang="en-IN" dirty="0" err="1" smtClean="0"/>
              <a:t>serverside</a:t>
            </a:r>
            <a:r>
              <a:rPr lang="en-IN" dirty="0" smtClean="0"/>
              <a:t> </a:t>
            </a:r>
            <a:r>
              <a:rPr lang="en-IN" dirty="0" err="1" smtClean="0"/>
              <a:t>api’s</a:t>
            </a:r>
            <a:r>
              <a:rPr lang="en-IN" dirty="0" smtClean="0"/>
              <a:t> using flask</a:t>
            </a:r>
          </a:p>
          <a:p>
            <a:pPr lvl="1"/>
            <a:r>
              <a:rPr lang="en-IN" dirty="0" smtClean="0"/>
              <a:t>Develop user interface</a:t>
            </a:r>
          </a:p>
          <a:p>
            <a:pPr lvl="1"/>
            <a:r>
              <a:rPr lang="en-IN" dirty="0" smtClean="0"/>
              <a:t>Deploy and run the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8791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5E232-DB37-4223-BC2A-DB3BA9C1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End to </a:t>
            </a:r>
            <a:r>
              <a:rPr lang="en-IN" b="1" dirty="0" smtClean="0"/>
              <a:t>End </a:t>
            </a:r>
            <a:r>
              <a:rPr lang="en-IN" b="1" dirty="0" smtClean="0"/>
              <a:t>implementation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C8A11E-43F2-4E89-AA95-6A0765F7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416" y="1929384"/>
            <a:ext cx="9400032" cy="4109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8791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https://www.skillbasics.com/</a:t>
            </a:r>
            <a:endParaRPr lang="en-US" dirty="0" smtClean="0"/>
          </a:p>
          <a:p>
            <a:r>
              <a:rPr lang="en-US" dirty="0" smtClean="0"/>
              <a:t>https://www.kaggle.com/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9131"/>
            <a:ext cx="9144000" cy="935575"/>
          </a:xfrm>
        </p:spPr>
        <p:txBody>
          <a:bodyPr>
            <a:normAutofit fontScale="90000"/>
          </a:bodyPr>
          <a:lstStyle/>
          <a:p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Raghu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Prasad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Konandur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raghuprasadkonandur@kaushalya.tech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4423507-69B1-4DDE-954A-E8D22BA0C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82" y="534696"/>
            <a:ext cx="2309060" cy="21185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142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13546</TotalTime>
  <Words>193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Machine Learning Algorithms House Price Prediction – Data Engineering</vt:lpstr>
      <vt:lpstr>Introduction</vt:lpstr>
      <vt:lpstr>Topics</vt:lpstr>
      <vt:lpstr>End to end implementation</vt:lpstr>
      <vt:lpstr>End to End implementation</vt:lpstr>
      <vt:lpstr>References</vt:lpstr>
      <vt:lpstr>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lenovo</cp:lastModifiedBy>
  <cp:revision>865</cp:revision>
  <dcterms:created xsi:type="dcterms:W3CDTF">2018-01-28T06:02:15Z</dcterms:created>
  <dcterms:modified xsi:type="dcterms:W3CDTF">2021-03-18T08:53:08Z</dcterms:modified>
</cp:coreProperties>
</file>