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3" r:id="rId3"/>
    <p:sldId id="262" r:id="rId4"/>
    <p:sldId id="548" r:id="rId5"/>
    <p:sldId id="549" r:id="rId6"/>
    <p:sldId id="507" r:id="rId7"/>
    <p:sldId id="5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85714" autoAdjust="0"/>
  </p:normalViewPr>
  <p:slideViewPr>
    <p:cSldViewPr snapToGrid="0">
      <p:cViewPr varScale="1">
        <p:scale>
          <a:sx n="75" d="100"/>
          <a:sy n="75" d="100"/>
        </p:scale>
        <p:origin x="-97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4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18-03-2021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illbasic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8086"/>
            <a:ext cx="9144000" cy="206306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Vision </a:t>
            </a:r>
            <a:r>
              <a:rPr lang="en-IN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– Use Case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07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88833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Intelligence,ERP,.NET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Mysore,NIT-Imphal,etc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Topics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openCV</a:t>
            </a:r>
            <a:r>
              <a:rPr lang="en-IN" dirty="0" smtClean="0"/>
              <a:t> Use Case</a:t>
            </a:r>
          </a:p>
          <a:p>
            <a:pPr lvl="1"/>
            <a:r>
              <a:rPr lang="en-IN" dirty="0" smtClean="0"/>
              <a:t>Drowsiness detection</a:t>
            </a:r>
          </a:p>
          <a:p>
            <a:pPr lvl="1"/>
            <a:r>
              <a:rPr lang="en-IN" dirty="0" smtClean="0"/>
              <a:t>Detecting vehicle number from the image</a:t>
            </a:r>
          </a:p>
          <a:p>
            <a:pPr lvl="1">
              <a:buNone/>
            </a:pPr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549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Hands-on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Drowsiness detection</a:t>
            </a:r>
          </a:p>
          <a:p>
            <a:pPr lvl="1"/>
            <a:r>
              <a:rPr lang="en-IN" dirty="0" smtClean="0"/>
              <a:t>Detecting vehicle number from the image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3840" y="2749233"/>
            <a:ext cx="6827520" cy="324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5E232-DB37-4223-BC2A-DB3BA9C1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Hands-on – Vehicle Number Identification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C8A11E-43F2-4E89-AA95-6A0765F7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 smtClean="0"/>
          </a:p>
        </p:txBody>
      </p:sp>
      <p:pic>
        <p:nvPicPr>
          <p:cNvPr id="2050" name="Picture 2" descr="https://www.pyimagesearch.com/wp-content/uploads/2020/09/opencv_anpr_hea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960" y="1879600"/>
            <a:ext cx="9215120" cy="4301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791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https://www.skillbasics.com/</a:t>
            </a:r>
            <a:endParaRPr lang="en-US" dirty="0" smtClean="0"/>
          </a:p>
          <a:p>
            <a:r>
              <a:rPr lang="en-US" dirty="0" smtClean="0"/>
              <a:t>https://www.kaggle.com/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9131"/>
            <a:ext cx="9144000" cy="935575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Raghu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Prasad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Konandur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raghuprasadkonandur@kaushalya.tech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423507-69B1-4DDE-954A-E8D22BA0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82" y="534696"/>
            <a:ext cx="2309060" cy="2118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14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13977</TotalTime>
  <Words>157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Machine Learning Algorithms Computer Vision – Use Case</vt:lpstr>
      <vt:lpstr>Introduction</vt:lpstr>
      <vt:lpstr>Topics</vt:lpstr>
      <vt:lpstr>Hands-on</vt:lpstr>
      <vt:lpstr>Hands-on – Vehicle Number Identification</vt:lpstr>
      <vt:lpstr>References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lenovo</cp:lastModifiedBy>
  <cp:revision>898</cp:revision>
  <dcterms:created xsi:type="dcterms:W3CDTF">2018-01-28T06:02:15Z</dcterms:created>
  <dcterms:modified xsi:type="dcterms:W3CDTF">2021-03-18T08:53:58Z</dcterms:modified>
</cp:coreProperties>
</file>