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4157F-B7DA-5334-2A36-5C887D48D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0B9BAA-D1A0-DE56-39C2-11FB9EEEC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AFEC2-AEEB-8024-C8E6-4778036BD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65EDE-A042-4BC5-93A5-730E3DD5C701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B3EDF-BC6D-8354-28A6-0BA879B55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1E1F1-227E-E1DC-191D-E9A2526E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ABAD-26BF-4757-8107-231C14406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760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C29BB-0D54-1A2F-46B6-4CF6B059A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B44EAF-C251-8C36-FC32-EEE4F14558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4211E-4CBB-F225-CCDB-8D8C67F02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65EDE-A042-4BC5-93A5-730E3DD5C701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2EB0A-5E7A-31BC-E4E3-286AEEE8B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52544-8B44-5994-CC26-616523881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ABAD-26BF-4757-8107-231C14406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911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8C8906-4C71-E9F9-B078-61EED6BE31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FB02C0-835F-0812-BD81-6690FE037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90938-FDC9-D3BB-F7CD-F990AAFF4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65EDE-A042-4BC5-93A5-730E3DD5C701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FBDA6-B866-725C-F5D1-E156E2F2F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DAAD3-9F12-5F6C-D6A0-810AF0BCB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ABAD-26BF-4757-8107-231C14406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050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9B1A-2973-8BAE-2AE7-4F9698C5F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5C96F-4BCA-0DAB-1EAB-4DF17508D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948B1-71D9-2C3D-CA3F-D45292036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65EDE-A042-4BC5-93A5-730E3DD5C701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C06ED-B329-F235-CDA9-A3FCBCD3C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E9088-7C03-72BD-C9FC-35B1D8093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ABAD-26BF-4757-8107-231C14406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955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957D-2B7A-1AA4-A68D-EDCFE5A01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BC548-4B9F-A2EC-6705-24EFF0E62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A0380-419D-C61A-4AB2-CD5EDE691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65EDE-A042-4BC5-93A5-730E3DD5C701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75FE5-7B98-2B5D-BE7F-C80863FA1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484AD-FE5B-8132-4BCC-89EA407D8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ABAD-26BF-4757-8107-231C14406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986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1A49F-8F28-8819-66AF-1FFB5ABE6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6A656-2D68-53C9-AE07-3D6B10F237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79748F-3FC9-1CC2-6EB8-4E0A6F38B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1745AA-4EF7-4B7B-AB03-AAF3B67F3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65EDE-A042-4BC5-93A5-730E3DD5C701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2C195-E747-F453-A1BB-414F26C8F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2539D-1C45-E207-2187-B3852796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ABAD-26BF-4757-8107-231C14406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102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AFCDA-0D17-D61B-43C7-6CEFB6A25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A250C-9F5B-D5B6-A1BB-566590B9E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99140A-9DFC-CBBF-5C50-76C971B45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39B91C-34A7-AFD6-99D3-3A42D9DCEA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7CE6A1-075E-365D-08C7-16276462B2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92CC50-0327-3B43-160A-22AA537E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65EDE-A042-4BC5-93A5-730E3DD5C701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75EB7C-9E1F-E4BC-740E-910C9DEC0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B647C3-CB85-9ADC-D3CC-23E42B657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ABAD-26BF-4757-8107-231C14406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52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807DD-74BC-47E2-BB33-8C1FFF4A2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27B55B-25B7-78A9-15E8-3214C25FE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65EDE-A042-4BC5-93A5-730E3DD5C701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D867D-FF5C-4B94-11FC-8383D20E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BFB44-79E5-F0E5-E3CC-C53DD3848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ABAD-26BF-4757-8107-231C14406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300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2EA85C-01C5-F73E-9FA5-73F631120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65EDE-A042-4BC5-93A5-730E3DD5C701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D33C21-B7B7-B6DF-B0E7-9FBEEDCDB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D3F32-EE62-931E-8E64-8B21F4662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ABAD-26BF-4757-8107-231C14406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32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6D735-851D-38DC-F574-8408587C8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74B6A-12C0-D2CF-6401-10AF02475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AA5AE-3588-7C95-DCAE-EC7E16624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BBB2D-C822-00A0-4E5A-EFCCC252D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65EDE-A042-4BC5-93A5-730E3DD5C701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12558-38A3-359D-FB9E-93B8F0A7C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0C9C0-D738-ECC6-3664-46E14CAA4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ABAD-26BF-4757-8107-231C14406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27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FD909-9702-07BE-562F-1AD25F819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A2A64E-C10A-E6C2-2FFB-CF086F60C9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B0F98-59A6-2EB7-FFFE-88320AA80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71EF5-FAAB-5E2F-4495-25D273B8B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65EDE-A042-4BC5-93A5-730E3DD5C701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A57D0-C752-821B-C730-25E91F23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DE827-EBEE-1DA0-6CE4-3DE93B40E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ABAD-26BF-4757-8107-231C14406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217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5666A3-741C-BA31-DA24-07CBE110A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3070E-EEEC-7327-72FD-3B0533F5A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A197E-349C-5882-20DD-D1AE77236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65EDE-A042-4BC5-93A5-730E3DD5C701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9B7EF-FEB5-F398-C448-9A77C1218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0A5B2-A01A-78D1-B75B-D266F2C64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2ABAD-26BF-4757-8107-231C14406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130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3tLdD-4-wn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8CAD4-EF55-EC70-A631-57C043BC5F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 3</a:t>
            </a:r>
            <a:br>
              <a:rPr lang="en-US" dirty="0"/>
            </a:br>
            <a:r>
              <a:rPr lang="en-US" dirty="0"/>
              <a:t>Ensemble Learning</a:t>
            </a:r>
            <a:br>
              <a:rPr lang="en-US" dirty="0"/>
            </a:br>
            <a:r>
              <a:rPr lang="en-US" dirty="0" err="1"/>
              <a:t>Kmeans</a:t>
            </a:r>
            <a:r>
              <a:rPr lang="en-US" dirty="0"/>
              <a:t> Clustering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0F34CC-E808-6095-9F10-8532A2157C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Raghu Prasad K S</a:t>
            </a:r>
          </a:p>
          <a:p>
            <a:r>
              <a:rPr lang="en-US" dirty="0"/>
              <a:t>9845547471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6041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ECB617-176F-F479-14BE-0D93AE138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6BC90-F572-F680-BB35-F2C83AAFB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Clustering-Solved Problems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8FD0E-37D7-56B0-89FF-BCF77F2F1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DB34E3-BAED-E87A-4893-F21312AD7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88" y="1613851"/>
            <a:ext cx="10626212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907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11268-B28A-F6C2-E49B-92810A12E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39474-8228-6D70-C0D6-FEB33C175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Clustering-Solved Problems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AC704-D42A-FB6A-F2D8-FCF761594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39BCF5-DF17-9580-7E69-26FF34BC5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18" y="1825625"/>
            <a:ext cx="10659963" cy="45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842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F02ADD-BFFC-61D6-4A09-58DFEC72F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88324-852F-49BB-B96A-E9BD73484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Clustering-Solved Problems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59973-45CB-8B20-1C3C-9441F75AD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B81FF5-25EC-AEA1-CE60-94015EAF3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08" y="1690688"/>
            <a:ext cx="10812384" cy="436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629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8629E6-ECEF-F8FA-4F9B-5119C7FBC5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69D4A-D083-ECE2-9BA2-0EBBCA873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Clustering-Solved Problems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B8A14-D5CF-1506-61EF-D347866F9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FF2183-2E7D-5693-6E79-7500AE7DE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66" y="1907458"/>
            <a:ext cx="10879068" cy="415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788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3CB7EB-E08B-C803-AA2F-D457B76BA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EB3BC-A3F4-4594-DA43-F9DE127A8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Clustering-Solved Problems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06B7D-DE94-36CA-578B-5CA7611F6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167BFF-540A-544B-6C72-0BF86C9FB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39" y="1406012"/>
            <a:ext cx="10898121" cy="464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401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FA8AC-05EB-AD05-4257-387F216AD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ED23A-AE38-9775-0229-48B7012B9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Clustering-Solved Problems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762A6-2608-0812-5665-498F0F740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B0A602-BEF9-DDBC-FBB3-F99ED38D5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878804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463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4E026-74A6-3039-BEA9-19C1ED4BE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8CC43-F9C8-3FF5-7C91-B041D39E6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  <a:p>
            <a:r>
              <a:rPr lang="en-IN" dirty="0">
                <a:hlinkClick r:id="rId2"/>
              </a:rPr>
              <a:t>https://www.youtube.com/watch?v=3tLdD-4-wnI</a:t>
            </a:r>
            <a:endParaRPr lang="en-IN" dirty="0"/>
          </a:p>
          <a:p>
            <a:r>
              <a:rPr lang="en-IN" dirty="0"/>
              <a:t>Solved Problem</a:t>
            </a:r>
          </a:p>
          <a:p>
            <a:r>
              <a:rPr lang="en-IN" dirty="0"/>
              <a:t>https://www.youtube.com/watch?v=FllcPjvztTI</a:t>
            </a:r>
          </a:p>
        </p:txBody>
      </p:sp>
    </p:spTree>
    <p:extLst>
      <p:ext uri="{BB962C8B-B14F-4D97-AF65-F5344CB8AC3E}">
        <p14:creationId xmlns:p14="http://schemas.microsoft.com/office/powerpoint/2010/main" val="3955318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0A422-B27E-2945-FC34-6FFD864A8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4A7A8-B566-926F-59E7-2A54FA35B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32ABA4-99FA-2A0E-BC24-68A60197D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834" y="1897626"/>
            <a:ext cx="10612331" cy="386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926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EFAC6B-B75F-754E-1F94-DB4D32434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9BB6C-0DBA-E654-80DE-335D9AB91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4580D-242C-C961-EAFF-058BD8994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BA576B-BBA9-F5BA-EC49-464CA0D03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177" y="809259"/>
            <a:ext cx="9821646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682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4C7C9F-9D72-7064-2803-959A339B2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88D31-C76B-EF42-73DB-F8FB7A16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53B28-1F75-71C4-3EA3-B50723D72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42219B-D4D6-F3FC-BA13-022DE4B17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059" y="1690688"/>
            <a:ext cx="9889922" cy="469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489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CE398D-357A-22C0-297A-D7B7C02B6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68E96-53E6-967A-96A8-868BF99D2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7440-C7A5-0EC1-57E3-2F2DA6F0A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DAECE0-45FD-819C-A346-9273AA6A6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71" y="1787902"/>
            <a:ext cx="1098385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20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C9908-3785-C93D-AC84-D95F2ED3B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30505-DB8B-DDFF-D69F-399FC3363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Clustering-Solved Problems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C93F9-AB54-5C99-CE94-4861C0061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95C62B-0EC5-C461-5CE7-8DEC36EFE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418" y="1825625"/>
            <a:ext cx="68924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083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43F52F-D6D2-F871-F00F-D75871E44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2A41F-DD86-FED4-3438-0F8DBEBA3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Clustering-Solved Problems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7A2AA-C64B-A0A9-9B2E-B5FC88C52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C065BB-B5C9-B4A9-2738-15D2F7640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24" y="1825625"/>
            <a:ext cx="1076475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57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BB6E5B-CDA2-FDD0-5634-F6A7AF93B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1BBDE-5A9C-3B8E-5B3E-088E8CCB4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Clustering-Solved Problems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EFEC2-03D7-78E2-1D42-3B124D6FD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3A9043-17C9-A63F-47E6-C6B0648CB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510" y="1757843"/>
            <a:ext cx="9288878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345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0D4804-CD26-F46C-AE37-D7BAE4730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A1B28-7135-F582-D3A1-08DC113AD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Clustering-Solved Problems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A3379-DA27-80E2-4723-153C833C0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2979A9-F8F7-3911-11EF-4326692C2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76" y="1825625"/>
            <a:ext cx="10726647" cy="450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812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81</Words>
  <Application>Microsoft Office PowerPoint</Application>
  <PresentationFormat>Widescreen</PresentationFormat>
  <Paragraphs>22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Module 3 Ensemble Learning Kmeans Clustering</vt:lpstr>
      <vt:lpstr>K-Means Clustering</vt:lpstr>
      <vt:lpstr>K-Means Clustering</vt:lpstr>
      <vt:lpstr>K-Means Clustering</vt:lpstr>
      <vt:lpstr>K-Means Clustering</vt:lpstr>
      <vt:lpstr>K-Means Clustering-Solved Problems</vt:lpstr>
      <vt:lpstr>K-Means Clustering-Solved Problems</vt:lpstr>
      <vt:lpstr>K-Means Clustering-Solved Problems</vt:lpstr>
      <vt:lpstr>K-Means Clustering-Solved Problems</vt:lpstr>
      <vt:lpstr>K-Means Clustering-Solved Problems</vt:lpstr>
      <vt:lpstr>K-Means Clustering-Solved Problems</vt:lpstr>
      <vt:lpstr>K-Means Clustering-Solved Problems</vt:lpstr>
      <vt:lpstr>K-Means Clustering-Solved Problems</vt:lpstr>
      <vt:lpstr>K-Means Clustering-Solved Problems</vt:lpstr>
      <vt:lpstr>K-Means Clustering-Solved Problems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raghu prasad konandur</dc:creator>
  <cp:lastModifiedBy>raghu prasad konandur</cp:lastModifiedBy>
  <cp:revision>57</cp:revision>
  <dcterms:created xsi:type="dcterms:W3CDTF">2025-08-13T23:37:38Z</dcterms:created>
  <dcterms:modified xsi:type="dcterms:W3CDTF">2025-08-21T00:36:42Z</dcterms:modified>
</cp:coreProperties>
</file>