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157F-B7DA-5334-2A36-5C887D48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9BAA-D1A0-DE56-39C2-11FB9EEE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FEC2-AEEB-8024-C8E6-4778036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3EDF-BC6D-8354-28A6-0BA879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E1F1-227E-E1DC-191D-E9A2526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BB-0D54-1A2F-46B6-4CF6B05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44EAF-C251-8C36-FC32-EEE4F145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11E-4CBB-F225-CCDB-8D8C67F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EB0A-5E7A-31BC-E4E3-286AEEE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2544-8B44-5994-CC26-616523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8906-4C71-E9F9-B078-61EED6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02C0-835F-0812-BD81-6690FE0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0938-FDC9-D3BB-F7CD-F990AAF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DA6-B866-725C-F5D1-E156E2F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AAD3-9F12-5F6C-D6A0-810AF0B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B1A-2973-8BAE-2AE7-4F9698C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96F-4BCA-0DAB-1EAB-4DF1750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8B1-71D9-2C3D-CA3F-D452920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6ED-B329-F235-CDA9-A3FCBCD3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088-7C03-72BD-C9FC-35B1D80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57D-2B7A-1AA4-A68D-EDCFE5A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C548-4B9F-A2EC-6705-24EFF0E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0380-419D-C61A-4AB2-CD5EDE6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5FE5-7B98-2B5D-BE7F-C80863F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84AD-FE5B-8132-4BCC-89EA407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49F-8F28-8819-66AF-1FFB5AB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656-2D68-53C9-AE07-3D6B10F2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748F-3FC9-1CC2-6EB8-4E0A6F38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5AA-4EF7-4B7B-AB03-AAF3B67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C195-E747-F453-A1BB-414F26C8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539D-1C45-E207-2187-B38527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CDA-0D17-D61B-43C7-6CEFB6A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250C-9F5B-D5B6-A1BB-566590B9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140A-9DFC-CBBF-5C50-76C971B4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B91C-34A7-AFD6-99D3-3A42D9DC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E6A1-075E-365D-08C7-16276462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CC50-0327-3B43-160A-22AA537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5EB7C-9E1F-E4BC-740E-910C9D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47C3-CB85-9ADC-D3CC-23E42B6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7DD-74BC-47E2-BB33-8C1FFF4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B55B-25B7-78A9-15E8-3214C25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867D-FF5C-4B94-11FC-8383D20E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FB44-79E5-F0E5-E3CC-C53DD38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85C-01C5-F73E-9FA5-73F6311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C21-B7B7-B6DF-B0E7-9FBEEDC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3F32-EE62-931E-8E64-8B21F46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735-851D-38DC-F574-8408587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4B6A-12C0-D2CF-6401-10AF0247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A5AE-3588-7C95-DCAE-EC7E166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BB2D-C822-00A0-4E5A-EFCCC2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2558-38A3-359D-FB9E-93B8F0A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C9C0-D738-ECC6-3664-46E14CA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909-9702-07BE-562F-1AD25F8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A64E-C10A-E6C2-2FFB-CF086F60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F98-59A6-2EB7-FFFE-88320AA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1EF5-FAAB-5E2F-4495-25D273B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7D0-C752-821B-C730-25E91F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E827-EBEE-1DA0-6CE4-3DE93B4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66A3-741C-BA31-DA24-07CBE11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70E-EEEC-7327-72FD-3B0533F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7E-349C-5882-20DD-D1AE772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EDE-A042-4BC5-93A5-730E3DD5C70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7EF-FEB5-F398-C448-9A77C121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5B2-A01A-78D1-B75B-D266F2C6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AD4-EF55-EC70-A631-57C043BC5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34CC-E808-6095-9F10-8532A215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0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026-74A6-3039-BEA9-19C1ED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CC43-F9C8-3FF5-7C91-B041D3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https://www.youtube.com/watch?v=eNyUfpGBLts</a:t>
            </a:r>
          </a:p>
        </p:txBody>
      </p:sp>
    </p:spTree>
    <p:extLst>
      <p:ext uri="{BB962C8B-B14F-4D97-AF65-F5344CB8AC3E}">
        <p14:creationId xmlns:p14="http://schemas.microsoft.com/office/powerpoint/2010/main" val="39553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422-B27E-2945-FC34-6FFD864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A7A8-B566-926F-59E7-2A54FA35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92D05-4D1B-7D25-FB7F-4FFAA4C6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59229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F4B9-FD61-AE74-5C5F-289F4302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A616-6748-7744-0B73-0820ED81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74ED-F089-3A48-6893-4E4F23A4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254FB-626D-7EC5-4B4A-83D99F46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840288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E88F-7F6D-8F48-AD6A-58128300D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91D-FAF9-2B08-3D54-620E3AB1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(Averaging)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B273-E79A-B31F-6B4B-8B097088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84701-4A23-6335-19A0-9996A841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05980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B9BBF-FAA7-2924-89C3-BF5B7BD03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377F-4566-6F99-3EF7-D30A016B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Aggregation (Bagging)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428C-FB69-751E-2851-D266D737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6DD20-E7FC-3872-D121-69CED411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690688"/>
            <a:ext cx="10616382" cy="46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67A5-EC82-5E13-8751-18DFC609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900-4406-C2ED-8E30-5A039555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3EDA-D10B-F309-ED61-92D4EBB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7DE6-E48E-ECF5-9A62-19CC9025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F11-80AA-FC71-4182-0C2D74FB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8D89-B1BA-DB3C-1476-BE732B45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22F2-5A30-5B62-E237-3F1767D3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5F34F-0085-86D6-6B9C-696BD9FD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919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3190A-B095-1844-4DBD-98741ECB2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C12-FE0A-9C60-05CC-13AC59CA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AFEA-F510-AE16-223E-3088A89D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EAF32-BF36-8EAB-7D8A-5A72B4A3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763"/>
            <a:ext cx="1059671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1F9D-2B3A-CD14-E769-190296CE9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9FC-BB54-F246-1AF6-9F2A61C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5DA3-F13F-97E4-3A56-A1A00612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27332-7874-4A7F-B8C5-A713441D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 3 Ensemble Learning</vt:lpstr>
      <vt:lpstr>Ensemble Learning</vt:lpstr>
      <vt:lpstr>Types of Ensemble Learning</vt:lpstr>
      <vt:lpstr>Voting (Averaging)</vt:lpstr>
      <vt:lpstr>Bootstrap Aggregation (Bagging)</vt:lpstr>
      <vt:lpstr>Random Forest</vt:lpstr>
      <vt:lpstr>Boosting</vt:lpstr>
      <vt:lpstr>Stacking</vt:lpstr>
      <vt:lpstr>Stacking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26</cp:revision>
  <dcterms:created xsi:type="dcterms:W3CDTF">2025-08-13T23:37:38Z</dcterms:created>
  <dcterms:modified xsi:type="dcterms:W3CDTF">2025-08-20T00:45:01Z</dcterms:modified>
</cp:coreProperties>
</file>