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4157F-B7DA-5334-2A36-5C887D48D7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D0B9BAA-D1A0-DE56-39C2-11FB9EEEC8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F8AFEC2-AEEB-8024-C8E6-4778036BD946}"/>
              </a:ext>
            </a:extLst>
          </p:cNvPr>
          <p:cNvSpPr>
            <a:spLocks noGrp="1"/>
          </p:cNvSpPr>
          <p:nvPr>
            <p:ph type="dt" sz="half" idx="10"/>
          </p:nvPr>
        </p:nvSpPr>
        <p:spPr/>
        <p:txBody>
          <a:bodyPr/>
          <a:lstStyle/>
          <a:p>
            <a:fld id="{A9965EDE-A042-4BC5-93A5-730E3DD5C701}" type="datetimeFigureOut">
              <a:rPr lang="en-IN" smtClean="0"/>
              <a:t>20-08-2025</a:t>
            </a:fld>
            <a:endParaRPr lang="en-IN"/>
          </a:p>
        </p:txBody>
      </p:sp>
      <p:sp>
        <p:nvSpPr>
          <p:cNvPr id="5" name="Footer Placeholder 4">
            <a:extLst>
              <a:ext uri="{FF2B5EF4-FFF2-40B4-BE49-F238E27FC236}">
                <a16:creationId xmlns:a16="http://schemas.microsoft.com/office/drawing/2014/main" id="{CC8B3EDF-BC6D-8354-28A6-0BA879B552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C1E1F1-227E-E1DC-191D-E9A2526EBE63}"/>
              </a:ext>
            </a:extLst>
          </p:cNvPr>
          <p:cNvSpPr>
            <a:spLocks noGrp="1"/>
          </p:cNvSpPr>
          <p:nvPr>
            <p:ph type="sldNum" sz="quarter" idx="12"/>
          </p:nvPr>
        </p:nvSpPr>
        <p:spPr/>
        <p:txBody>
          <a:bodyPr/>
          <a:lstStyle/>
          <a:p>
            <a:fld id="{B882ABAD-26BF-4757-8107-231C144068F9}" type="slidenum">
              <a:rPr lang="en-IN" smtClean="0"/>
              <a:t>‹#›</a:t>
            </a:fld>
            <a:endParaRPr lang="en-IN"/>
          </a:p>
        </p:txBody>
      </p:sp>
    </p:spTree>
    <p:extLst>
      <p:ext uri="{BB962C8B-B14F-4D97-AF65-F5344CB8AC3E}">
        <p14:creationId xmlns:p14="http://schemas.microsoft.com/office/powerpoint/2010/main" val="765760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C29BB-0D54-1A2F-46B6-4CF6B059A56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B44EAF-C251-8C36-FC32-EEE4F14558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E4211E-4CBB-F225-CCDB-8D8C67F02914}"/>
              </a:ext>
            </a:extLst>
          </p:cNvPr>
          <p:cNvSpPr>
            <a:spLocks noGrp="1"/>
          </p:cNvSpPr>
          <p:nvPr>
            <p:ph type="dt" sz="half" idx="10"/>
          </p:nvPr>
        </p:nvSpPr>
        <p:spPr/>
        <p:txBody>
          <a:bodyPr/>
          <a:lstStyle/>
          <a:p>
            <a:fld id="{A9965EDE-A042-4BC5-93A5-730E3DD5C701}" type="datetimeFigureOut">
              <a:rPr lang="en-IN" smtClean="0"/>
              <a:t>20-08-2025</a:t>
            </a:fld>
            <a:endParaRPr lang="en-IN"/>
          </a:p>
        </p:txBody>
      </p:sp>
      <p:sp>
        <p:nvSpPr>
          <p:cNvPr id="5" name="Footer Placeholder 4">
            <a:extLst>
              <a:ext uri="{FF2B5EF4-FFF2-40B4-BE49-F238E27FC236}">
                <a16:creationId xmlns:a16="http://schemas.microsoft.com/office/drawing/2014/main" id="{B392EB0A-5E7A-31BC-E4E3-286AEEE8BC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152544-8B44-5994-CC26-616523881C08}"/>
              </a:ext>
            </a:extLst>
          </p:cNvPr>
          <p:cNvSpPr>
            <a:spLocks noGrp="1"/>
          </p:cNvSpPr>
          <p:nvPr>
            <p:ph type="sldNum" sz="quarter" idx="12"/>
          </p:nvPr>
        </p:nvSpPr>
        <p:spPr/>
        <p:txBody>
          <a:bodyPr/>
          <a:lstStyle/>
          <a:p>
            <a:fld id="{B882ABAD-26BF-4757-8107-231C144068F9}" type="slidenum">
              <a:rPr lang="en-IN" smtClean="0"/>
              <a:t>‹#›</a:t>
            </a:fld>
            <a:endParaRPr lang="en-IN"/>
          </a:p>
        </p:txBody>
      </p:sp>
    </p:spTree>
    <p:extLst>
      <p:ext uri="{BB962C8B-B14F-4D97-AF65-F5344CB8AC3E}">
        <p14:creationId xmlns:p14="http://schemas.microsoft.com/office/powerpoint/2010/main" val="814911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8C8906-4C71-E9F9-B078-61EED6BE31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FB02C0-835F-0812-BD81-6690FE0370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990938-FDC9-D3BB-F7CD-F990AAFF4978}"/>
              </a:ext>
            </a:extLst>
          </p:cNvPr>
          <p:cNvSpPr>
            <a:spLocks noGrp="1"/>
          </p:cNvSpPr>
          <p:nvPr>
            <p:ph type="dt" sz="half" idx="10"/>
          </p:nvPr>
        </p:nvSpPr>
        <p:spPr/>
        <p:txBody>
          <a:bodyPr/>
          <a:lstStyle/>
          <a:p>
            <a:fld id="{A9965EDE-A042-4BC5-93A5-730E3DD5C701}" type="datetimeFigureOut">
              <a:rPr lang="en-IN" smtClean="0"/>
              <a:t>20-08-2025</a:t>
            </a:fld>
            <a:endParaRPr lang="en-IN"/>
          </a:p>
        </p:txBody>
      </p:sp>
      <p:sp>
        <p:nvSpPr>
          <p:cNvPr id="5" name="Footer Placeholder 4">
            <a:extLst>
              <a:ext uri="{FF2B5EF4-FFF2-40B4-BE49-F238E27FC236}">
                <a16:creationId xmlns:a16="http://schemas.microsoft.com/office/drawing/2014/main" id="{597FBDA6-B866-725C-F5D1-E156E2F2F7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FDAAD3-9F12-5F6C-D6A0-810AF0BCBECE}"/>
              </a:ext>
            </a:extLst>
          </p:cNvPr>
          <p:cNvSpPr>
            <a:spLocks noGrp="1"/>
          </p:cNvSpPr>
          <p:nvPr>
            <p:ph type="sldNum" sz="quarter" idx="12"/>
          </p:nvPr>
        </p:nvSpPr>
        <p:spPr/>
        <p:txBody>
          <a:bodyPr/>
          <a:lstStyle/>
          <a:p>
            <a:fld id="{B882ABAD-26BF-4757-8107-231C144068F9}" type="slidenum">
              <a:rPr lang="en-IN" smtClean="0"/>
              <a:t>‹#›</a:t>
            </a:fld>
            <a:endParaRPr lang="en-IN"/>
          </a:p>
        </p:txBody>
      </p:sp>
    </p:spTree>
    <p:extLst>
      <p:ext uri="{BB962C8B-B14F-4D97-AF65-F5344CB8AC3E}">
        <p14:creationId xmlns:p14="http://schemas.microsoft.com/office/powerpoint/2010/main" val="2705050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9B1A-2973-8BAE-2AE7-4F9698C5FE8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E5C96F-4BCA-0DAB-1EAB-4DF17508D4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C948B1-71D9-2C3D-CA3F-D45292036A86}"/>
              </a:ext>
            </a:extLst>
          </p:cNvPr>
          <p:cNvSpPr>
            <a:spLocks noGrp="1"/>
          </p:cNvSpPr>
          <p:nvPr>
            <p:ph type="dt" sz="half" idx="10"/>
          </p:nvPr>
        </p:nvSpPr>
        <p:spPr/>
        <p:txBody>
          <a:bodyPr/>
          <a:lstStyle/>
          <a:p>
            <a:fld id="{A9965EDE-A042-4BC5-93A5-730E3DD5C701}" type="datetimeFigureOut">
              <a:rPr lang="en-IN" smtClean="0"/>
              <a:t>20-08-2025</a:t>
            </a:fld>
            <a:endParaRPr lang="en-IN"/>
          </a:p>
        </p:txBody>
      </p:sp>
      <p:sp>
        <p:nvSpPr>
          <p:cNvPr id="5" name="Footer Placeholder 4">
            <a:extLst>
              <a:ext uri="{FF2B5EF4-FFF2-40B4-BE49-F238E27FC236}">
                <a16:creationId xmlns:a16="http://schemas.microsoft.com/office/drawing/2014/main" id="{253C06ED-B329-F235-CDA9-A3FCBCD3C0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1E9088-7C03-72BD-C9FC-35B1D8093DF0}"/>
              </a:ext>
            </a:extLst>
          </p:cNvPr>
          <p:cNvSpPr>
            <a:spLocks noGrp="1"/>
          </p:cNvSpPr>
          <p:nvPr>
            <p:ph type="sldNum" sz="quarter" idx="12"/>
          </p:nvPr>
        </p:nvSpPr>
        <p:spPr/>
        <p:txBody>
          <a:bodyPr/>
          <a:lstStyle/>
          <a:p>
            <a:fld id="{B882ABAD-26BF-4757-8107-231C144068F9}" type="slidenum">
              <a:rPr lang="en-IN" smtClean="0"/>
              <a:t>‹#›</a:t>
            </a:fld>
            <a:endParaRPr lang="en-IN"/>
          </a:p>
        </p:txBody>
      </p:sp>
    </p:spTree>
    <p:extLst>
      <p:ext uri="{BB962C8B-B14F-4D97-AF65-F5344CB8AC3E}">
        <p14:creationId xmlns:p14="http://schemas.microsoft.com/office/powerpoint/2010/main" val="1065955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6957D-2B7A-1AA4-A68D-EDCFE5A012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FBC548-4B9F-A2EC-6705-24EFF0E621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2A0380-419D-C61A-4AB2-CD5EDE6912ED}"/>
              </a:ext>
            </a:extLst>
          </p:cNvPr>
          <p:cNvSpPr>
            <a:spLocks noGrp="1"/>
          </p:cNvSpPr>
          <p:nvPr>
            <p:ph type="dt" sz="half" idx="10"/>
          </p:nvPr>
        </p:nvSpPr>
        <p:spPr/>
        <p:txBody>
          <a:bodyPr/>
          <a:lstStyle/>
          <a:p>
            <a:fld id="{A9965EDE-A042-4BC5-93A5-730E3DD5C701}" type="datetimeFigureOut">
              <a:rPr lang="en-IN" smtClean="0"/>
              <a:t>20-08-2025</a:t>
            </a:fld>
            <a:endParaRPr lang="en-IN"/>
          </a:p>
        </p:txBody>
      </p:sp>
      <p:sp>
        <p:nvSpPr>
          <p:cNvPr id="5" name="Footer Placeholder 4">
            <a:extLst>
              <a:ext uri="{FF2B5EF4-FFF2-40B4-BE49-F238E27FC236}">
                <a16:creationId xmlns:a16="http://schemas.microsoft.com/office/drawing/2014/main" id="{56275FE5-7B98-2B5D-BE7F-C80863FA1B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4484AD-FE5B-8132-4BCC-89EA407D8513}"/>
              </a:ext>
            </a:extLst>
          </p:cNvPr>
          <p:cNvSpPr>
            <a:spLocks noGrp="1"/>
          </p:cNvSpPr>
          <p:nvPr>
            <p:ph type="sldNum" sz="quarter" idx="12"/>
          </p:nvPr>
        </p:nvSpPr>
        <p:spPr/>
        <p:txBody>
          <a:bodyPr/>
          <a:lstStyle/>
          <a:p>
            <a:fld id="{B882ABAD-26BF-4757-8107-231C144068F9}" type="slidenum">
              <a:rPr lang="en-IN" smtClean="0"/>
              <a:t>‹#›</a:t>
            </a:fld>
            <a:endParaRPr lang="en-IN"/>
          </a:p>
        </p:txBody>
      </p:sp>
    </p:spTree>
    <p:extLst>
      <p:ext uri="{BB962C8B-B14F-4D97-AF65-F5344CB8AC3E}">
        <p14:creationId xmlns:p14="http://schemas.microsoft.com/office/powerpoint/2010/main" val="3757986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1A49F-8F28-8819-66AF-1FFB5ABE61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96A656-2D68-53C9-AE07-3D6B10F237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B79748F-3FC9-1CC2-6EB8-4E0A6F38BD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41745AA-4EF7-4B7B-AB03-AAF3B67F3ACC}"/>
              </a:ext>
            </a:extLst>
          </p:cNvPr>
          <p:cNvSpPr>
            <a:spLocks noGrp="1"/>
          </p:cNvSpPr>
          <p:nvPr>
            <p:ph type="dt" sz="half" idx="10"/>
          </p:nvPr>
        </p:nvSpPr>
        <p:spPr/>
        <p:txBody>
          <a:bodyPr/>
          <a:lstStyle/>
          <a:p>
            <a:fld id="{A9965EDE-A042-4BC5-93A5-730E3DD5C701}" type="datetimeFigureOut">
              <a:rPr lang="en-IN" smtClean="0"/>
              <a:t>20-08-2025</a:t>
            </a:fld>
            <a:endParaRPr lang="en-IN"/>
          </a:p>
        </p:txBody>
      </p:sp>
      <p:sp>
        <p:nvSpPr>
          <p:cNvPr id="6" name="Footer Placeholder 5">
            <a:extLst>
              <a:ext uri="{FF2B5EF4-FFF2-40B4-BE49-F238E27FC236}">
                <a16:creationId xmlns:a16="http://schemas.microsoft.com/office/drawing/2014/main" id="{AAA2C195-E747-F453-A1BB-414F26C8F3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52539D-1C45-E207-2187-B385279611A3}"/>
              </a:ext>
            </a:extLst>
          </p:cNvPr>
          <p:cNvSpPr>
            <a:spLocks noGrp="1"/>
          </p:cNvSpPr>
          <p:nvPr>
            <p:ph type="sldNum" sz="quarter" idx="12"/>
          </p:nvPr>
        </p:nvSpPr>
        <p:spPr/>
        <p:txBody>
          <a:bodyPr/>
          <a:lstStyle/>
          <a:p>
            <a:fld id="{B882ABAD-26BF-4757-8107-231C144068F9}" type="slidenum">
              <a:rPr lang="en-IN" smtClean="0"/>
              <a:t>‹#›</a:t>
            </a:fld>
            <a:endParaRPr lang="en-IN"/>
          </a:p>
        </p:txBody>
      </p:sp>
    </p:spTree>
    <p:extLst>
      <p:ext uri="{BB962C8B-B14F-4D97-AF65-F5344CB8AC3E}">
        <p14:creationId xmlns:p14="http://schemas.microsoft.com/office/powerpoint/2010/main" val="1203102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AFCDA-0D17-D61B-43C7-6CEFB6A2506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7A250C-9F5B-D5B6-A1BB-566590B9E1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99140A-9DFC-CBBF-5C50-76C971B450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139B91C-34A7-AFD6-99D3-3A42D9DCEA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7CE6A1-075E-365D-08C7-16276462B2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392CC50-0327-3B43-160A-22AA537E66B3}"/>
              </a:ext>
            </a:extLst>
          </p:cNvPr>
          <p:cNvSpPr>
            <a:spLocks noGrp="1"/>
          </p:cNvSpPr>
          <p:nvPr>
            <p:ph type="dt" sz="half" idx="10"/>
          </p:nvPr>
        </p:nvSpPr>
        <p:spPr/>
        <p:txBody>
          <a:bodyPr/>
          <a:lstStyle/>
          <a:p>
            <a:fld id="{A9965EDE-A042-4BC5-93A5-730E3DD5C701}" type="datetimeFigureOut">
              <a:rPr lang="en-IN" smtClean="0"/>
              <a:t>20-08-2025</a:t>
            </a:fld>
            <a:endParaRPr lang="en-IN"/>
          </a:p>
        </p:txBody>
      </p:sp>
      <p:sp>
        <p:nvSpPr>
          <p:cNvPr id="8" name="Footer Placeholder 7">
            <a:extLst>
              <a:ext uri="{FF2B5EF4-FFF2-40B4-BE49-F238E27FC236}">
                <a16:creationId xmlns:a16="http://schemas.microsoft.com/office/drawing/2014/main" id="{F875EB7C-9E1F-E4BC-740E-910C9DEC0F5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4B647C3-CB85-9ADC-D3CC-23E42B657CE1}"/>
              </a:ext>
            </a:extLst>
          </p:cNvPr>
          <p:cNvSpPr>
            <a:spLocks noGrp="1"/>
          </p:cNvSpPr>
          <p:nvPr>
            <p:ph type="sldNum" sz="quarter" idx="12"/>
          </p:nvPr>
        </p:nvSpPr>
        <p:spPr/>
        <p:txBody>
          <a:bodyPr/>
          <a:lstStyle/>
          <a:p>
            <a:fld id="{B882ABAD-26BF-4757-8107-231C144068F9}" type="slidenum">
              <a:rPr lang="en-IN" smtClean="0"/>
              <a:t>‹#›</a:t>
            </a:fld>
            <a:endParaRPr lang="en-IN"/>
          </a:p>
        </p:txBody>
      </p:sp>
    </p:spTree>
    <p:extLst>
      <p:ext uri="{BB962C8B-B14F-4D97-AF65-F5344CB8AC3E}">
        <p14:creationId xmlns:p14="http://schemas.microsoft.com/office/powerpoint/2010/main" val="281452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807DD-74BC-47E2-BB33-8C1FFF4A268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C27B55B-25B7-78A9-15E8-3214C25FEBEC}"/>
              </a:ext>
            </a:extLst>
          </p:cNvPr>
          <p:cNvSpPr>
            <a:spLocks noGrp="1"/>
          </p:cNvSpPr>
          <p:nvPr>
            <p:ph type="dt" sz="half" idx="10"/>
          </p:nvPr>
        </p:nvSpPr>
        <p:spPr/>
        <p:txBody>
          <a:bodyPr/>
          <a:lstStyle/>
          <a:p>
            <a:fld id="{A9965EDE-A042-4BC5-93A5-730E3DD5C701}" type="datetimeFigureOut">
              <a:rPr lang="en-IN" smtClean="0"/>
              <a:t>20-08-2025</a:t>
            </a:fld>
            <a:endParaRPr lang="en-IN"/>
          </a:p>
        </p:txBody>
      </p:sp>
      <p:sp>
        <p:nvSpPr>
          <p:cNvPr id="4" name="Footer Placeholder 3">
            <a:extLst>
              <a:ext uri="{FF2B5EF4-FFF2-40B4-BE49-F238E27FC236}">
                <a16:creationId xmlns:a16="http://schemas.microsoft.com/office/drawing/2014/main" id="{346D867D-FF5C-4B94-11FC-8383D20EBB9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ACBFB44-79E5-F0E5-E3CC-C53DD3848863}"/>
              </a:ext>
            </a:extLst>
          </p:cNvPr>
          <p:cNvSpPr>
            <a:spLocks noGrp="1"/>
          </p:cNvSpPr>
          <p:nvPr>
            <p:ph type="sldNum" sz="quarter" idx="12"/>
          </p:nvPr>
        </p:nvSpPr>
        <p:spPr/>
        <p:txBody>
          <a:bodyPr/>
          <a:lstStyle/>
          <a:p>
            <a:fld id="{B882ABAD-26BF-4757-8107-231C144068F9}" type="slidenum">
              <a:rPr lang="en-IN" smtClean="0"/>
              <a:t>‹#›</a:t>
            </a:fld>
            <a:endParaRPr lang="en-IN"/>
          </a:p>
        </p:txBody>
      </p:sp>
    </p:spTree>
    <p:extLst>
      <p:ext uri="{BB962C8B-B14F-4D97-AF65-F5344CB8AC3E}">
        <p14:creationId xmlns:p14="http://schemas.microsoft.com/office/powerpoint/2010/main" val="2880300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2EA85C-01C5-F73E-9FA5-73F6311205D4}"/>
              </a:ext>
            </a:extLst>
          </p:cNvPr>
          <p:cNvSpPr>
            <a:spLocks noGrp="1"/>
          </p:cNvSpPr>
          <p:nvPr>
            <p:ph type="dt" sz="half" idx="10"/>
          </p:nvPr>
        </p:nvSpPr>
        <p:spPr/>
        <p:txBody>
          <a:bodyPr/>
          <a:lstStyle/>
          <a:p>
            <a:fld id="{A9965EDE-A042-4BC5-93A5-730E3DD5C701}" type="datetimeFigureOut">
              <a:rPr lang="en-IN" smtClean="0"/>
              <a:t>20-08-2025</a:t>
            </a:fld>
            <a:endParaRPr lang="en-IN"/>
          </a:p>
        </p:txBody>
      </p:sp>
      <p:sp>
        <p:nvSpPr>
          <p:cNvPr id="3" name="Footer Placeholder 2">
            <a:extLst>
              <a:ext uri="{FF2B5EF4-FFF2-40B4-BE49-F238E27FC236}">
                <a16:creationId xmlns:a16="http://schemas.microsoft.com/office/drawing/2014/main" id="{3CD33C21-B7B7-B6DF-B0E7-9FBEEDCDB9A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62D3F32-EE62-931E-8E64-8B21F4662173}"/>
              </a:ext>
            </a:extLst>
          </p:cNvPr>
          <p:cNvSpPr>
            <a:spLocks noGrp="1"/>
          </p:cNvSpPr>
          <p:nvPr>
            <p:ph type="sldNum" sz="quarter" idx="12"/>
          </p:nvPr>
        </p:nvSpPr>
        <p:spPr/>
        <p:txBody>
          <a:bodyPr/>
          <a:lstStyle/>
          <a:p>
            <a:fld id="{B882ABAD-26BF-4757-8107-231C144068F9}" type="slidenum">
              <a:rPr lang="en-IN" smtClean="0"/>
              <a:t>‹#›</a:t>
            </a:fld>
            <a:endParaRPr lang="en-IN"/>
          </a:p>
        </p:txBody>
      </p:sp>
    </p:spTree>
    <p:extLst>
      <p:ext uri="{BB962C8B-B14F-4D97-AF65-F5344CB8AC3E}">
        <p14:creationId xmlns:p14="http://schemas.microsoft.com/office/powerpoint/2010/main" val="20433201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6D735-851D-38DC-F574-8408587C81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B474B6A-12C0-D2CF-6401-10AF02475F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BDAA5AE-3588-7C95-DCAE-EC7E166240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BBB2D-C822-00A0-4E5A-EFCCC252D304}"/>
              </a:ext>
            </a:extLst>
          </p:cNvPr>
          <p:cNvSpPr>
            <a:spLocks noGrp="1"/>
          </p:cNvSpPr>
          <p:nvPr>
            <p:ph type="dt" sz="half" idx="10"/>
          </p:nvPr>
        </p:nvSpPr>
        <p:spPr/>
        <p:txBody>
          <a:bodyPr/>
          <a:lstStyle/>
          <a:p>
            <a:fld id="{A9965EDE-A042-4BC5-93A5-730E3DD5C701}" type="datetimeFigureOut">
              <a:rPr lang="en-IN" smtClean="0"/>
              <a:t>20-08-2025</a:t>
            </a:fld>
            <a:endParaRPr lang="en-IN"/>
          </a:p>
        </p:txBody>
      </p:sp>
      <p:sp>
        <p:nvSpPr>
          <p:cNvPr id="6" name="Footer Placeholder 5">
            <a:extLst>
              <a:ext uri="{FF2B5EF4-FFF2-40B4-BE49-F238E27FC236}">
                <a16:creationId xmlns:a16="http://schemas.microsoft.com/office/drawing/2014/main" id="{7E012558-38A3-359D-FB9E-93B8F0A7C0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60C9C0-D738-ECC6-3664-46E14CAA471C}"/>
              </a:ext>
            </a:extLst>
          </p:cNvPr>
          <p:cNvSpPr>
            <a:spLocks noGrp="1"/>
          </p:cNvSpPr>
          <p:nvPr>
            <p:ph type="sldNum" sz="quarter" idx="12"/>
          </p:nvPr>
        </p:nvSpPr>
        <p:spPr/>
        <p:txBody>
          <a:bodyPr/>
          <a:lstStyle/>
          <a:p>
            <a:fld id="{B882ABAD-26BF-4757-8107-231C144068F9}" type="slidenum">
              <a:rPr lang="en-IN" smtClean="0"/>
              <a:t>‹#›</a:t>
            </a:fld>
            <a:endParaRPr lang="en-IN"/>
          </a:p>
        </p:txBody>
      </p:sp>
    </p:spTree>
    <p:extLst>
      <p:ext uri="{BB962C8B-B14F-4D97-AF65-F5344CB8AC3E}">
        <p14:creationId xmlns:p14="http://schemas.microsoft.com/office/powerpoint/2010/main" val="3688275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FD909-9702-07BE-562F-1AD25F8190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DA2A64E-C10A-E6C2-2FFB-CF086F60C9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14B0F98-59A6-2EB7-FFFE-88320AA80B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171EF5-FAAB-5E2F-4495-25D273B8B91B}"/>
              </a:ext>
            </a:extLst>
          </p:cNvPr>
          <p:cNvSpPr>
            <a:spLocks noGrp="1"/>
          </p:cNvSpPr>
          <p:nvPr>
            <p:ph type="dt" sz="half" idx="10"/>
          </p:nvPr>
        </p:nvSpPr>
        <p:spPr/>
        <p:txBody>
          <a:bodyPr/>
          <a:lstStyle/>
          <a:p>
            <a:fld id="{A9965EDE-A042-4BC5-93A5-730E3DD5C701}" type="datetimeFigureOut">
              <a:rPr lang="en-IN" smtClean="0"/>
              <a:t>20-08-2025</a:t>
            </a:fld>
            <a:endParaRPr lang="en-IN"/>
          </a:p>
        </p:txBody>
      </p:sp>
      <p:sp>
        <p:nvSpPr>
          <p:cNvPr id="6" name="Footer Placeholder 5">
            <a:extLst>
              <a:ext uri="{FF2B5EF4-FFF2-40B4-BE49-F238E27FC236}">
                <a16:creationId xmlns:a16="http://schemas.microsoft.com/office/drawing/2014/main" id="{AC1A57D0-C752-821B-C730-25E91F23E7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CDE827-EBEE-1DA0-6CE4-3DE93B40E281}"/>
              </a:ext>
            </a:extLst>
          </p:cNvPr>
          <p:cNvSpPr>
            <a:spLocks noGrp="1"/>
          </p:cNvSpPr>
          <p:nvPr>
            <p:ph type="sldNum" sz="quarter" idx="12"/>
          </p:nvPr>
        </p:nvSpPr>
        <p:spPr/>
        <p:txBody>
          <a:bodyPr/>
          <a:lstStyle/>
          <a:p>
            <a:fld id="{B882ABAD-26BF-4757-8107-231C144068F9}" type="slidenum">
              <a:rPr lang="en-IN" smtClean="0"/>
              <a:t>‹#›</a:t>
            </a:fld>
            <a:endParaRPr lang="en-IN"/>
          </a:p>
        </p:txBody>
      </p:sp>
    </p:spTree>
    <p:extLst>
      <p:ext uri="{BB962C8B-B14F-4D97-AF65-F5344CB8AC3E}">
        <p14:creationId xmlns:p14="http://schemas.microsoft.com/office/powerpoint/2010/main" val="829217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5666A3-741C-BA31-DA24-07CBE110AA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23070E-EEEC-7327-72FD-3B0533F5AA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7A197E-349C-5882-20DD-D1AE77236E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965EDE-A042-4BC5-93A5-730E3DD5C701}" type="datetimeFigureOut">
              <a:rPr lang="en-IN" smtClean="0"/>
              <a:t>20-08-2025</a:t>
            </a:fld>
            <a:endParaRPr lang="en-IN"/>
          </a:p>
        </p:txBody>
      </p:sp>
      <p:sp>
        <p:nvSpPr>
          <p:cNvPr id="5" name="Footer Placeholder 4">
            <a:extLst>
              <a:ext uri="{FF2B5EF4-FFF2-40B4-BE49-F238E27FC236}">
                <a16:creationId xmlns:a16="http://schemas.microsoft.com/office/drawing/2014/main" id="{92E9B7EF-FEB5-F398-C448-9A77C12181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7C0A5B2-A01A-78D1-B75B-D266F2C641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82ABAD-26BF-4757-8107-231C144068F9}" type="slidenum">
              <a:rPr lang="en-IN" smtClean="0"/>
              <a:t>‹#›</a:t>
            </a:fld>
            <a:endParaRPr lang="en-IN"/>
          </a:p>
        </p:txBody>
      </p:sp>
    </p:spTree>
    <p:extLst>
      <p:ext uri="{BB962C8B-B14F-4D97-AF65-F5344CB8AC3E}">
        <p14:creationId xmlns:p14="http://schemas.microsoft.com/office/powerpoint/2010/main" val="3976130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8CAD4-EF55-EC70-A631-57C043BC5F6C}"/>
              </a:ext>
            </a:extLst>
          </p:cNvPr>
          <p:cNvSpPr>
            <a:spLocks noGrp="1"/>
          </p:cNvSpPr>
          <p:nvPr>
            <p:ph type="ctrTitle"/>
          </p:nvPr>
        </p:nvSpPr>
        <p:spPr/>
        <p:txBody>
          <a:bodyPr/>
          <a:lstStyle/>
          <a:p>
            <a:r>
              <a:rPr lang="en-US" dirty="0"/>
              <a:t>ML-Summary</a:t>
            </a:r>
            <a:endParaRPr lang="en-IN" dirty="0"/>
          </a:p>
        </p:txBody>
      </p:sp>
      <p:sp>
        <p:nvSpPr>
          <p:cNvPr id="3" name="Subtitle 2">
            <a:extLst>
              <a:ext uri="{FF2B5EF4-FFF2-40B4-BE49-F238E27FC236}">
                <a16:creationId xmlns:a16="http://schemas.microsoft.com/office/drawing/2014/main" id="{DC0F34CC-E808-6095-9F10-8532A2157C60}"/>
              </a:ext>
            </a:extLst>
          </p:cNvPr>
          <p:cNvSpPr>
            <a:spLocks noGrp="1"/>
          </p:cNvSpPr>
          <p:nvPr>
            <p:ph type="subTitle" idx="1"/>
          </p:nvPr>
        </p:nvSpPr>
        <p:spPr/>
        <p:txBody>
          <a:bodyPr/>
          <a:lstStyle/>
          <a:p>
            <a:r>
              <a:rPr lang="en-US" dirty="0"/>
              <a:t>Raghu Prasad K S</a:t>
            </a:r>
          </a:p>
          <a:p>
            <a:r>
              <a:rPr lang="en-US" dirty="0"/>
              <a:t>9845547471</a:t>
            </a:r>
            <a:endParaRPr lang="en-IN" dirty="0"/>
          </a:p>
        </p:txBody>
      </p:sp>
    </p:spTree>
    <p:extLst>
      <p:ext uri="{BB962C8B-B14F-4D97-AF65-F5344CB8AC3E}">
        <p14:creationId xmlns:p14="http://schemas.microsoft.com/office/powerpoint/2010/main" val="2246041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0E7FE9-19C8-8970-8149-C0D4AD0315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D873B4-40C0-6A93-E140-9FF6079DB8B5}"/>
              </a:ext>
            </a:extLst>
          </p:cNvPr>
          <p:cNvSpPr>
            <a:spLocks noGrp="1"/>
          </p:cNvSpPr>
          <p:nvPr>
            <p:ph type="title"/>
          </p:nvPr>
        </p:nvSpPr>
        <p:spPr/>
        <p:txBody>
          <a:bodyPr/>
          <a:lstStyle/>
          <a:p>
            <a:r>
              <a:rPr lang="en-US" dirty="0"/>
              <a:t>Machine Learning</a:t>
            </a:r>
            <a:endParaRPr lang="en-IN" dirty="0"/>
          </a:p>
        </p:txBody>
      </p:sp>
      <p:sp>
        <p:nvSpPr>
          <p:cNvPr id="3" name="Content Placeholder 2">
            <a:extLst>
              <a:ext uri="{FF2B5EF4-FFF2-40B4-BE49-F238E27FC236}">
                <a16:creationId xmlns:a16="http://schemas.microsoft.com/office/drawing/2014/main" id="{551C8D2C-DF62-CCDE-9C3D-532B8E073891}"/>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646009B8-9DB8-7DF4-2633-C3E8628C75CA}"/>
              </a:ext>
            </a:extLst>
          </p:cNvPr>
          <p:cNvPicPr>
            <a:picLocks noChangeAspect="1"/>
          </p:cNvPicPr>
          <p:nvPr/>
        </p:nvPicPr>
        <p:blipFill>
          <a:blip r:embed="rId2"/>
          <a:stretch>
            <a:fillRect/>
          </a:stretch>
        </p:blipFill>
        <p:spPr>
          <a:xfrm>
            <a:off x="904150" y="1825624"/>
            <a:ext cx="10383699" cy="4351337"/>
          </a:xfrm>
          <a:prstGeom prst="rect">
            <a:avLst/>
          </a:prstGeom>
        </p:spPr>
      </p:pic>
    </p:spTree>
    <p:extLst>
      <p:ext uri="{BB962C8B-B14F-4D97-AF65-F5344CB8AC3E}">
        <p14:creationId xmlns:p14="http://schemas.microsoft.com/office/powerpoint/2010/main" val="1382294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02F5B0-CEB8-8030-BFE5-8A7AA06CC0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A01BDA-D445-8737-53CB-85FC0AE6A2C5}"/>
              </a:ext>
            </a:extLst>
          </p:cNvPr>
          <p:cNvSpPr>
            <a:spLocks noGrp="1"/>
          </p:cNvSpPr>
          <p:nvPr>
            <p:ph type="title"/>
          </p:nvPr>
        </p:nvSpPr>
        <p:spPr/>
        <p:txBody>
          <a:bodyPr/>
          <a:lstStyle/>
          <a:p>
            <a:r>
              <a:rPr lang="en-US" dirty="0"/>
              <a:t>Machine Learning</a:t>
            </a:r>
            <a:endParaRPr lang="en-IN" dirty="0"/>
          </a:p>
        </p:txBody>
      </p:sp>
      <p:sp>
        <p:nvSpPr>
          <p:cNvPr id="3" name="Content Placeholder 2">
            <a:extLst>
              <a:ext uri="{FF2B5EF4-FFF2-40B4-BE49-F238E27FC236}">
                <a16:creationId xmlns:a16="http://schemas.microsoft.com/office/drawing/2014/main" id="{1E6D46D2-EFA4-962B-D8F3-CA8FCE455367}"/>
              </a:ext>
            </a:extLst>
          </p:cNvPr>
          <p:cNvSpPr>
            <a:spLocks noGrp="1"/>
          </p:cNvSpPr>
          <p:nvPr>
            <p:ph idx="1"/>
          </p:nvPr>
        </p:nvSpPr>
        <p:spPr/>
        <p:txBody>
          <a:bodyPr/>
          <a:lstStyle/>
          <a:p>
            <a:endParaRPr lang="en-IN" dirty="0"/>
          </a:p>
        </p:txBody>
      </p:sp>
      <p:pic>
        <p:nvPicPr>
          <p:cNvPr id="6" name="Picture 5">
            <a:extLst>
              <a:ext uri="{FF2B5EF4-FFF2-40B4-BE49-F238E27FC236}">
                <a16:creationId xmlns:a16="http://schemas.microsoft.com/office/drawing/2014/main" id="{A7789151-E232-C6A7-E939-40DDF8498D18}"/>
              </a:ext>
            </a:extLst>
          </p:cNvPr>
          <p:cNvPicPr>
            <a:picLocks noChangeAspect="1"/>
          </p:cNvPicPr>
          <p:nvPr/>
        </p:nvPicPr>
        <p:blipFill>
          <a:blip r:embed="rId2"/>
          <a:stretch>
            <a:fillRect/>
          </a:stretch>
        </p:blipFill>
        <p:spPr>
          <a:xfrm>
            <a:off x="1213186" y="1933018"/>
            <a:ext cx="9116697" cy="3581900"/>
          </a:xfrm>
          <a:prstGeom prst="rect">
            <a:avLst/>
          </a:prstGeom>
        </p:spPr>
      </p:pic>
    </p:spTree>
    <p:extLst>
      <p:ext uri="{BB962C8B-B14F-4D97-AF65-F5344CB8AC3E}">
        <p14:creationId xmlns:p14="http://schemas.microsoft.com/office/powerpoint/2010/main" val="2921711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74C5AF-C420-1663-8BCE-89E4379ADD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4234D8-6BC6-615E-A1E8-8700A5121EB8}"/>
              </a:ext>
            </a:extLst>
          </p:cNvPr>
          <p:cNvSpPr>
            <a:spLocks noGrp="1"/>
          </p:cNvSpPr>
          <p:nvPr>
            <p:ph type="title"/>
          </p:nvPr>
        </p:nvSpPr>
        <p:spPr/>
        <p:txBody>
          <a:bodyPr/>
          <a:lstStyle/>
          <a:p>
            <a:r>
              <a:rPr lang="en-US" dirty="0"/>
              <a:t>Machine Learning</a:t>
            </a:r>
            <a:endParaRPr lang="en-IN" dirty="0"/>
          </a:p>
        </p:txBody>
      </p:sp>
      <p:sp>
        <p:nvSpPr>
          <p:cNvPr id="3" name="Content Placeholder 2">
            <a:extLst>
              <a:ext uri="{FF2B5EF4-FFF2-40B4-BE49-F238E27FC236}">
                <a16:creationId xmlns:a16="http://schemas.microsoft.com/office/drawing/2014/main" id="{E9EFB57B-D908-9A7D-BA07-3D6DE2FB8F69}"/>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1378EF3A-2571-B948-E4AF-73B0EA0C68EC}"/>
              </a:ext>
            </a:extLst>
          </p:cNvPr>
          <p:cNvPicPr>
            <a:picLocks noChangeAspect="1"/>
          </p:cNvPicPr>
          <p:nvPr/>
        </p:nvPicPr>
        <p:blipFill>
          <a:blip r:embed="rId2"/>
          <a:stretch>
            <a:fillRect/>
          </a:stretch>
        </p:blipFill>
        <p:spPr>
          <a:xfrm>
            <a:off x="1794862" y="1690688"/>
            <a:ext cx="8602275" cy="4486275"/>
          </a:xfrm>
          <a:prstGeom prst="rect">
            <a:avLst/>
          </a:prstGeom>
        </p:spPr>
      </p:pic>
    </p:spTree>
    <p:extLst>
      <p:ext uri="{BB962C8B-B14F-4D97-AF65-F5344CB8AC3E}">
        <p14:creationId xmlns:p14="http://schemas.microsoft.com/office/powerpoint/2010/main" val="1425381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3732CB-A0DB-5D15-6300-DEFD420972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7A1409-4DAF-DAAD-2A70-DF7B8670155D}"/>
              </a:ext>
            </a:extLst>
          </p:cNvPr>
          <p:cNvSpPr>
            <a:spLocks noGrp="1"/>
          </p:cNvSpPr>
          <p:nvPr>
            <p:ph type="title"/>
          </p:nvPr>
        </p:nvSpPr>
        <p:spPr/>
        <p:txBody>
          <a:bodyPr/>
          <a:lstStyle/>
          <a:p>
            <a:r>
              <a:rPr lang="en-US" dirty="0"/>
              <a:t>Machine Learning</a:t>
            </a:r>
            <a:endParaRPr lang="en-IN" dirty="0"/>
          </a:p>
        </p:txBody>
      </p:sp>
      <p:sp>
        <p:nvSpPr>
          <p:cNvPr id="3" name="Content Placeholder 2">
            <a:extLst>
              <a:ext uri="{FF2B5EF4-FFF2-40B4-BE49-F238E27FC236}">
                <a16:creationId xmlns:a16="http://schemas.microsoft.com/office/drawing/2014/main" id="{EBE9F47B-4BBF-2A8B-C584-B8F01B7BFC47}"/>
              </a:ext>
            </a:extLst>
          </p:cNvPr>
          <p:cNvSpPr>
            <a:spLocks noGrp="1"/>
          </p:cNvSpPr>
          <p:nvPr>
            <p:ph idx="1"/>
          </p:nvPr>
        </p:nvSpPr>
        <p:spPr/>
        <p:txBody>
          <a:bodyPr/>
          <a:lstStyle/>
          <a:p>
            <a:endParaRPr lang="en-IN" dirty="0"/>
          </a:p>
        </p:txBody>
      </p:sp>
      <p:pic>
        <p:nvPicPr>
          <p:cNvPr id="6" name="Picture 5">
            <a:extLst>
              <a:ext uri="{FF2B5EF4-FFF2-40B4-BE49-F238E27FC236}">
                <a16:creationId xmlns:a16="http://schemas.microsoft.com/office/drawing/2014/main" id="{464CFF0A-9337-CC80-1663-7441B95B766F}"/>
              </a:ext>
            </a:extLst>
          </p:cNvPr>
          <p:cNvPicPr>
            <a:picLocks noChangeAspect="1"/>
          </p:cNvPicPr>
          <p:nvPr/>
        </p:nvPicPr>
        <p:blipFill>
          <a:blip r:embed="rId2"/>
          <a:stretch>
            <a:fillRect/>
          </a:stretch>
        </p:blipFill>
        <p:spPr>
          <a:xfrm>
            <a:off x="985124" y="1847629"/>
            <a:ext cx="10221751" cy="3162741"/>
          </a:xfrm>
          <a:prstGeom prst="rect">
            <a:avLst/>
          </a:prstGeom>
        </p:spPr>
      </p:pic>
    </p:spTree>
    <p:extLst>
      <p:ext uri="{BB962C8B-B14F-4D97-AF65-F5344CB8AC3E}">
        <p14:creationId xmlns:p14="http://schemas.microsoft.com/office/powerpoint/2010/main" val="3479314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1A6149-2110-F6CF-4463-76637004B5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1743D7-6A8C-0978-FAE8-718793F55BA5}"/>
              </a:ext>
            </a:extLst>
          </p:cNvPr>
          <p:cNvSpPr>
            <a:spLocks noGrp="1"/>
          </p:cNvSpPr>
          <p:nvPr>
            <p:ph type="title"/>
          </p:nvPr>
        </p:nvSpPr>
        <p:spPr/>
        <p:txBody>
          <a:bodyPr/>
          <a:lstStyle/>
          <a:p>
            <a:r>
              <a:rPr lang="en-US" dirty="0"/>
              <a:t>Machine Learning</a:t>
            </a:r>
            <a:endParaRPr lang="en-IN" dirty="0"/>
          </a:p>
        </p:txBody>
      </p:sp>
      <p:sp>
        <p:nvSpPr>
          <p:cNvPr id="3" name="Content Placeholder 2">
            <a:extLst>
              <a:ext uri="{FF2B5EF4-FFF2-40B4-BE49-F238E27FC236}">
                <a16:creationId xmlns:a16="http://schemas.microsoft.com/office/drawing/2014/main" id="{4346DE9B-7E83-CE24-1C68-770406ED4362}"/>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BEF86A3A-5DE6-BCCB-90D2-32188CD183A8}"/>
              </a:ext>
            </a:extLst>
          </p:cNvPr>
          <p:cNvPicPr>
            <a:picLocks noChangeAspect="1"/>
          </p:cNvPicPr>
          <p:nvPr/>
        </p:nvPicPr>
        <p:blipFill>
          <a:blip r:embed="rId2"/>
          <a:stretch>
            <a:fillRect/>
          </a:stretch>
        </p:blipFill>
        <p:spPr>
          <a:xfrm>
            <a:off x="932729" y="1825624"/>
            <a:ext cx="10326541" cy="4351338"/>
          </a:xfrm>
          <a:prstGeom prst="rect">
            <a:avLst/>
          </a:prstGeom>
        </p:spPr>
      </p:pic>
    </p:spTree>
    <p:extLst>
      <p:ext uri="{BB962C8B-B14F-4D97-AF65-F5344CB8AC3E}">
        <p14:creationId xmlns:p14="http://schemas.microsoft.com/office/powerpoint/2010/main" val="336715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F9D163-AF2A-1D98-7F1E-D77D2665B4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1BB35E-90F7-3997-9C8D-C4E860326F98}"/>
              </a:ext>
            </a:extLst>
          </p:cNvPr>
          <p:cNvSpPr>
            <a:spLocks noGrp="1"/>
          </p:cNvSpPr>
          <p:nvPr>
            <p:ph type="title"/>
          </p:nvPr>
        </p:nvSpPr>
        <p:spPr/>
        <p:txBody>
          <a:bodyPr/>
          <a:lstStyle/>
          <a:p>
            <a:r>
              <a:rPr lang="en-US" dirty="0"/>
              <a:t>Machine Learning</a:t>
            </a:r>
            <a:endParaRPr lang="en-IN" dirty="0"/>
          </a:p>
        </p:txBody>
      </p:sp>
      <p:sp>
        <p:nvSpPr>
          <p:cNvPr id="3" name="Content Placeholder 2">
            <a:extLst>
              <a:ext uri="{FF2B5EF4-FFF2-40B4-BE49-F238E27FC236}">
                <a16:creationId xmlns:a16="http://schemas.microsoft.com/office/drawing/2014/main" id="{38A7B700-F5D9-71DF-2C28-B03C73C06677}"/>
              </a:ext>
            </a:extLst>
          </p:cNvPr>
          <p:cNvSpPr>
            <a:spLocks noGrp="1"/>
          </p:cNvSpPr>
          <p:nvPr>
            <p:ph idx="1"/>
          </p:nvPr>
        </p:nvSpPr>
        <p:spPr/>
        <p:txBody>
          <a:bodyPr/>
          <a:lstStyle/>
          <a:p>
            <a:endParaRPr lang="en-IN" dirty="0"/>
          </a:p>
        </p:txBody>
      </p:sp>
      <p:pic>
        <p:nvPicPr>
          <p:cNvPr id="6" name="Picture 5">
            <a:extLst>
              <a:ext uri="{FF2B5EF4-FFF2-40B4-BE49-F238E27FC236}">
                <a16:creationId xmlns:a16="http://schemas.microsoft.com/office/drawing/2014/main" id="{B15B14BD-8412-3BD1-ED29-93034D1CCBDC}"/>
              </a:ext>
            </a:extLst>
          </p:cNvPr>
          <p:cNvPicPr>
            <a:picLocks noChangeAspect="1"/>
          </p:cNvPicPr>
          <p:nvPr/>
        </p:nvPicPr>
        <p:blipFill>
          <a:blip r:embed="rId2"/>
          <a:stretch>
            <a:fillRect/>
          </a:stretch>
        </p:blipFill>
        <p:spPr>
          <a:xfrm>
            <a:off x="1256624" y="1740269"/>
            <a:ext cx="9678751" cy="4351339"/>
          </a:xfrm>
          <a:prstGeom prst="rect">
            <a:avLst/>
          </a:prstGeom>
        </p:spPr>
      </p:pic>
    </p:spTree>
    <p:extLst>
      <p:ext uri="{BB962C8B-B14F-4D97-AF65-F5344CB8AC3E}">
        <p14:creationId xmlns:p14="http://schemas.microsoft.com/office/powerpoint/2010/main" val="274645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B65DF5-CE16-A91E-F8A4-EBDF8FFD18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A74ABA-6E9D-E5EF-553F-F9076D2A58AD}"/>
              </a:ext>
            </a:extLst>
          </p:cNvPr>
          <p:cNvSpPr>
            <a:spLocks noGrp="1"/>
          </p:cNvSpPr>
          <p:nvPr>
            <p:ph type="title"/>
          </p:nvPr>
        </p:nvSpPr>
        <p:spPr/>
        <p:txBody>
          <a:bodyPr/>
          <a:lstStyle/>
          <a:p>
            <a:r>
              <a:rPr lang="en-US" dirty="0"/>
              <a:t>Machine Learning</a:t>
            </a:r>
            <a:endParaRPr lang="en-IN" dirty="0"/>
          </a:p>
        </p:txBody>
      </p:sp>
      <p:sp>
        <p:nvSpPr>
          <p:cNvPr id="3" name="Content Placeholder 2">
            <a:extLst>
              <a:ext uri="{FF2B5EF4-FFF2-40B4-BE49-F238E27FC236}">
                <a16:creationId xmlns:a16="http://schemas.microsoft.com/office/drawing/2014/main" id="{9F9F557D-9E8A-FBA3-C3FA-113A7AB9E0BA}"/>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DC19B433-B15C-7302-D1D1-585827F6DC84}"/>
              </a:ext>
            </a:extLst>
          </p:cNvPr>
          <p:cNvPicPr>
            <a:picLocks noChangeAspect="1"/>
          </p:cNvPicPr>
          <p:nvPr/>
        </p:nvPicPr>
        <p:blipFill>
          <a:blip r:embed="rId2"/>
          <a:stretch>
            <a:fillRect/>
          </a:stretch>
        </p:blipFill>
        <p:spPr>
          <a:xfrm>
            <a:off x="1952046" y="2023866"/>
            <a:ext cx="8287907" cy="2810267"/>
          </a:xfrm>
          <a:prstGeom prst="rect">
            <a:avLst/>
          </a:prstGeom>
        </p:spPr>
      </p:pic>
    </p:spTree>
    <p:extLst>
      <p:ext uri="{BB962C8B-B14F-4D97-AF65-F5344CB8AC3E}">
        <p14:creationId xmlns:p14="http://schemas.microsoft.com/office/powerpoint/2010/main" val="1983696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136DCA-13E2-B006-9302-FC6DEDC798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105D9F-DADD-2D5F-FDBA-7B4FD2D620D3}"/>
              </a:ext>
            </a:extLst>
          </p:cNvPr>
          <p:cNvSpPr>
            <a:spLocks noGrp="1"/>
          </p:cNvSpPr>
          <p:nvPr>
            <p:ph type="title"/>
          </p:nvPr>
        </p:nvSpPr>
        <p:spPr/>
        <p:txBody>
          <a:bodyPr/>
          <a:lstStyle/>
          <a:p>
            <a:r>
              <a:rPr lang="en-US" dirty="0"/>
              <a:t>Machine Learning</a:t>
            </a:r>
            <a:endParaRPr lang="en-IN" dirty="0"/>
          </a:p>
        </p:txBody>
      </p:sp>
      <p:sp>
        <p:nvSpPr>
          <p:cNvPr id="3" name="Content Placeholder 2">
            <a:extLst>
              <a:ext uri="{FF2B5EF4-FFF2-40B4-BE49-F238E27FC236}">
                <a16:creationId xmlns:a16="http://schemas.microsoft.com/office/drawing/2014/main" id="{9A25BC19-07F7-578F-B0BC-C279B181EC60}"/>
              </a:ext>
            </a:extLst>
          </p:cNvPr>
          <p:cNvSpPr>
            <a:spLocks noGrp="1"/>
          </p:cNvSpPr>
          <p:nvPr>
            <p:ph idx="1"/>
          </p:nvPr>
        </p:nvSpPr>
        <p:spPr/>
        <p:txBody>
          <a:bodyPr/>
          <a:lstStyle/>
          <a:p>
            <a:endParaRPr lang="en-IN" dirty="0"/>
          </a:p>
        </p:txBody>
      </p:sp>
      <p:pic>
        <p:nvPicPr>
          <p:cNvPr id="6" name="Picture 5">
            <a:extLst>
              <a:ext uri="{FF2B5EF4-FFF2-40B4-BE49-F238E27FC236}">
                <a16:creationId xmlns:a16="http://schemas.microsoft.com/office/drawing/2014/main" id="{E3324643-F0D8-3D02-B066-97EA6FF3CECD}"/>
              </a:ext>
            </a:extLst>
          </p:cNvPr>
          <p:cNvPicPr>
            <a:picLocks noChangeAspect="1"/>
          </p:cNvPicPr>
          <p:nvPr/>
        </p:nvPicPr>
        <p:blipFill>
          <a:blip r:embed="rId2"/>
          <a:stretch>
            <a:fillRect/>
          </a:stretch>
        </p:blipFill>
        <p:spPr>
          <a:xfrm>
            <a:off x="1051808" y="1825624"/>
            <a:ext cx="10088383" cy="4351337"/>
          </a:xfrm>
          <a:prstGeom prst="rect">
            <a:avLst/>
          </a:prstGeom>
        </p:spPr>
      </p:pic>
    </p:spTree>
    <p:extLst>
      <p:ext uri="{BB962C8B-B14F-4D97-AF65-F5344CB8AC3E}">
        <p14:creationId xmlns:p14="http://schemas.microsoft.com/office/powerpoint/2010/main" val="272177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A8476B-A2E3-6D1C-B97A-9BC0AD8406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600501-554C-2CFA-D521-D8CDFA817977}"/>
              </a:ext>
            </a:extLst>
          </p:cNvPr>
          <p:cNvSpPr>
            <a:spLocks noGrp="1"/>
          </p:cNvSpPr>
          <p:nvPr>
            <p:ph type="title"/>
          </p:nvPr>
        </p:nvSpPr>
        <p:spPr/>
        <p:txBody>
          <a:bodyPr/>
          <a:lstStyle/>
          <a:p>
            <a:r>
              <a:rPr lang="en-US" dirty="0"/>
              <a:t>Machine Learning</a:t>
            </a:r>
            <a:endParaRPr lang="en-IN" dirty="0"/>
          </a:p>
        </p:txBody>
      </p:sp>
      <p:sp>
        <p:nvSpPr>
          <p:cNvPr id="3" name="Content Placeholder 2">
            <a:extLst>
              <a:ext uri="{FF2B5EF4-FFF2-40B4-BE49-F238E27FC236}">
                <a16:creationId xmlns:a16="http://schemas.microsoft.com/office/drawing/2014/main" id="{75814A36-148B-00AA-ABA1-4E9C59F9D422}"/>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BD318277-9DDD-9E18-367D-F545012AA2CE}"/>
              </a:ext>
            </a:extLst>
          </p:cNvPr>
          <p:cNvPicPr>
            <a:picLocks noChangeAspect="1"/>
          </p:cNvPicPr>
          <p:nvPr/>
        </p:nvPicPr>
        <p:blipFill>
          <a:blip r:embed="rId2"/>
          <a:stretch>
            <a:fillRect/>
          </a:stretch>
        </p:blipFill>
        <p:spPr>
          <a:xfrm>
            <a:off x="1928231" y="1825625"/>
            <a:ext cx="8335538" cy="4058216"/>
          </a:xfrm>
          <a:prstGeom prst="rect">
            <a:avLst/>
          </a:prstGeom>
        </p:spPr>
      </p:pic>
    </p:spTree>
    <p:extLst>
      <p:ext uri="{BB962C8B-B14F-4D97-AF65-F5344CB8AC3E}">
        <p14:creationId xmlns:p14="http://schemas.microsoft.com/office/powerpoint/2010/main" val="26954377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F3B577-46FB-96D4-AEED-8D6720EFBB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B6C851-0C3D-C8D3-41BB-43D515B95B07}"/>
              </a:ext>
            </a:extLst>
          </p:cNvPr>
          <p:cNvSpPr>
            <a:spLocks noGrp="1"/>
          </p:cNvSpPr>
          <p:nvPr>
            <p:ph type="title"/>
          </p:nvPr>
        </p:nvSpPr>
        <p:spPr/>
        <p:txBody>
          <a:bodyPr/>
          <a:lstStyle/>
          <a:p>
            <a:r>
              <a:rPr lang="en-US" dirty="0"/>
              <a:t>Machine Learning</a:t>
            </a:r>
            <a:endParaRPr lang="en-IN" dirty="0"/>
          </a:p>
        </p:txBody>
      </p:sp>
      <p:sp>
        <p:nvSpPr>
          <p:cNvPr id="3" name="Content Placeholder 2">
            <a:extLst>
              <a:ext uri="{FF2B5EF4-FFF2-40B4-BE49-F238E27FC236}">
                <a16:creationId xmlns:a16="http://schemas.microsoft.com/office/drawing/2014/main" id="{83E41A9F-A5CC-68CE-1287-E22CC4BC8788}"/>
              </a:ext>
            </a:extLst>
          </p:cNvPr>
          <p:cNvSpPr>
            <a:spLocks noGrp="1"/>
          </p:cNvSpPr>
          <p:nvPr>
            <p:ph idx="1"/>
          </p:nvPr>
        </p:nvSpPr>
        <p:spPr/>
        <p:txBody>
          <a:bodyPr/>
          <a:lstStyle/>
          <a:p>
            <a:endParaRPr lang="en-IN" dirty="0"/>
          </a:p>
        </p:txBody>
      </p:sp>
      <p:pic>
        <p:nvPicPr>
          <p:cNvPr id="6" name="Picture 5">
            <a:extLst>
              <a:ext uri="{FF2B5EF4-FFF2-40B4-BE49-F238E27FC236}">
                <a16:creationId xmlns:a16="http://schemas.microsoft.com/office/drawing/2014/main" id="{14FF9F76-88D1-878D-1437-65B0008511CC}"/>
              </a:ext>
            </a:extLst>
          </p:cNvPr>
          <p:cNvPicPr>
            <a:picLocks noChangeAspect="1"/>
          </p:cNvPicPr>
          <p:nvPr/>
        </p:nvPicPr>
        <p:blipFill>
          <a:blip r:embed="rId2"/>
          <a:stretch>
            <a:fillRect/>
          </a:stretch>
        </p:blipFill>
        <p:spPr>
          <a:xfrm>
            <a:off x="1456677" y="2058389"/>
            <a:ext cx="9278645" cy="3429479"/>
          </a:xfrm>
          <a:prstGeom prst="rect">
            <a:avLst/>
          </a:prstGeom>
        </p:spPr>
      </p:pic>
    </p:spTree>
    <p:extLst>
      <p:ext uri="{BB962C8B-B14F-4D97-AF65-F5344CB8AC3E}">
        <p14:creationId xmlns:p14="http://schemas.microsoft.com/office/powerpoint/2010/main" val="3376662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5C77A-99E4-F12F-E518-DF201C746AB0}"/>
              </a:ext>
            </a:extLst>
          </p:cNvPr>
          <p:cNvSpPr>
            <a:spLocks noGrp="1"/>
          </p:cNvSpPr>
          <p:nvPr>
            <p:ph type="title"/>
          </p:nvPr>
        </p:nvSpPr>
        <p:spPr/>
        <p:txBody>
          <a:bodyPr/>
          <a:lstStyle/>
          <a:p>
            <a:r>
              <a:rPr lang="en-US" dirty="0"/>
              <a:t>Machine Learning</a:t>
            </a:r>
            <a:endParaRPr lang="en-IN" dirty="0"/>
          </a:p>
        </p:txBody>
      </p:sp>
      <p:sp>
        <p:nvSpPr>
          <p:cNvPr id="3" name="Content Placeholder 2">
            <a:extLst>
              <a:ext uri="{FF2B5EF4-FFF2-40B4-BE49-F238E27FC236}">
                <a16:creationId xmlns:a16="http://schemas.microsoft.com/office/drawing/2014/main" id="{045C6BE5-51E3-23D1-2D46-F5FDDF80D19A}"/>
              </a:ext>
            </a:extLst>
          </p:cNvPr>
          <p:cNvSpPr>
            <a:spLocks noGrp="1"/>
          </p:cNvSpPr>
          <p:nvPr>
            <p:ph idx="1"/>
          </p:nvPr>
        </p:nvSpPr>
        <p:spPr/>
        <p:txBody>
          <a:bodyPr/>
          <a:lstStyle/>
          <a:p>
            <a:r>
              <a:rPr lang="en-US" dirty="0"/>
              <a:t>Machine learning (ML) is a field of study in artificial intelligence concerned with the development and study of statistical algorithms that can learn from data and generalize to unseen data, and thus perform tasks without explicit instructions. Within a subdiscipline in machine learning, advances in the field of deep learning have allowed neural networks, a class of statistical algorithms, to surpass many previous machine learning approaches in performance.</a:t>
            </a:r>
            <a:endParaRPr lang="en-IN" dirty="0"/>
          </a:p>
        </p:txBody>
      </p:sp>
    </p:spTree>
    <p:extLst>
      <p:ext uri="{BB962C8B-B14F-4D97-AF65-F5344CB8AC3E}">
        <p14:creationId xmlns:p14="http://schemas.microsoft.com/office/powerpoint/2010/main" val="4163021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65888F-CE1D-D1FC-7942-0ACF577591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2E961B-B5FE-5325-DBDE-AE5A79A30C8D}"/>
              </a:ext>
            </a:extLst>
          </p:cNvPr>
          <p:cNvSpPr>
            <a:spLocks noGrp="1"/>
          </p:cNvSpPr>
          <p:nvPr>
            <p:ph type="title"/>
          </p:nvPr>
        </p:nvSpPr>
        <p:spPr/>
        <p:txBody>
          <a:bodyPr/>
          <a:lstStyle/>
          <a:p>
            <a:r>
              <a:rPr lang="en-US" dirty="0"/>
              <a:t>Machine Learning</a:t>
            </a:r>
            <a:endParaRPr lang="en-IN" dirty="0"/>
          </a:p>
        </p:txBody>
      </p:sp>
      <p:sp>
        <p:nvSpPr>
          <p:cNvPr id="3" name="Content Placeholder 2">
            <a:extLst>
              <a:ext uri="{FF2B5EF4-FFF2-40B4-BE49-F238E27FC236}">
                <a16:creationId xmlns:a16="http://schemas.microsoft.com/office/drawing/2014/main" id="{EF510FD7-601A-8483-D278-7D8658EC1A5E}"/>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4AA55018-1276-F69B-5A70-5247EE8A4D72}"/>
              </a:ext>
            </a:extLst>
          </p:cNvPr>
          <p:cNvPicPr>
            <a:picLocks noChangeAspect="1"/>
          </p:cNvPicPr>
          <p:nvPr/>
        </p:nvPicPr>
        <p:blipFill>
          <a:blip r:embed="rId2"/>
          <a:stretch>
            <a:fillRect/>
          </a:stretch>
        </p:blipFill>
        <p:spPr>
          <a:xfrm>
            <a:off x="1528125" y="1927123"/>
            <a:ext cx="9135750" cy="3854880"/>
          </a:xfrm>
          <a:prstGeom prst="rect">
            <a:avLst/>
          </a:prstGeom>
        </p:spPr>
      </p:pic>
    </p:spTree>
    <p:extLst>
      <p:ext uri="{BB962C8B-B14F-4D97-AF65-F5344CB8AC3E}">
        <p14:creationId xmlns:p14="http://schemas.microsoft.com/office/powerpoint/2010/main" val="1239859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C17BD5-F29B-9BFB-929D-0322FD59AB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CBB9DC-F72F-2D46-FA40-52A0117B0EAB}"/>
              </a:ext>
            </a:extLst>
          </p:cNvPr>
          <p:cNvSpPr>
            <a:spLocks noGrp="1"/>
          </p:cNvSpPr>
          <p:nvPr>
            <p:ph type="title"/>
          </p:nvPr>
        </p:nvSpPr>
        <p:spPr/>
        <p:txBody>
          <a:bodyPr/>
          <a:lstStyle/>
          <a:p>
            <a:r>
              <a:rPr lang="en-US" dirty="0"/>
              <a:t>Machine Learning</a:t>
            </a:r>
            <a:endParaRPr lang="en-IN" dirty="0"/>
          </a:p>
        </p:txBody>
      </p:sp>
      <p:sp>
        <p:nvSpPr>
          <p:cNvPr id="3" name="Content Placeholder 2">
            <a:extLst>
              <a:ext uri="{FF2B5EF4-FFF2-40B4-BE49-F238E27FC236}">
                <a16:creationId xmlns:a16="http://schemas.microsoft.com/office/drawing/2014/main" id="{93B809DE-6313-E11F-6B8F-555DD8676E0F}"/>
              </a:ext>
            </a:extLst>
          </p:cNvPr>
          <p:cNvSpPr>
            <a:spLocks noGrp="1"/>
          </p:cNvSpPr>
          <p:nvPr>
            <p:ph idx="1"/>
          </p:nvPr>
        </p:nvSpPr>
        <p:spPr/>
        <p:txBody>
          <a:bodyPr/>
          <a:lstStyle/>
          <a:p>
            <a:endParaRPr lang="en-IN" dirty="0"/>
          </a:p>
        </p:txBody>
      </p:sp>
      <p:pic>
        <p:nvPicPr>
          <p:cNvPr id="6" name="Picture 5">
            <a:extLst>
              <a:ext uri="{FF2B5EF4-FFF2-40B4-BE49-F238E27FC236}">
                <a16:creationId xmlns:a16="http://schemas.microsoft.com/office/drawing/2014/main" id="{2D74BB80-B7CC-65AF-4E35-5B0772B64FF5}"/>
              </a:ext>
            </a:extLst>
          </p:cNvPr>
          <p:cNvPicPr>
            <a:picLocks noChangeAspect="1"/>
          </p:cNvPicPr>
          <p:nvPr/>
        </p:nvPicPr>
        <p:blipFill>
          <a:blip r:embed="rId2"/>
          <a:stretch>
            <a:fillRect/>
          </a:stretch>
        </p:blipFill>
        <p:spPr>
          <a:xfrm>
            <a:off x="1051677" y="1825625"/>
            <a:ext cx="9774014" cy="4351338"/>
          </a:xfrm>
          <a:prstGeom prst="rect">
            <a:avLst/>
          </a:prstGeom>
        </p:spPr>
      </p:pic>
    </p:spTree>
    <p:extLst>
      <p:ext uri="{BB962C8B-B14F-4D97-AF65-F5344CB8AC3E}">
        <p14:creationId xmlns:p14="http://schemas.microsoft.com/office/powerpoint/2010/main" val="4033835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A5637B-9EEA-D01D-2B63-6E43A40D6A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2E41EB-3C41-54FA-7A9A-F7DCA5449E23}"/>
              </a:ext>
            </a:extLst>
          </p:cNvPr>
          <p:cNvSpPr>
            <a:spLocks noGrp="1"/>
          </p:cNvSpPr>
          <p:nvPr>
            <p:ph type="title"/>
          </p:nvPr>
        </p:nvSpPr>
        <p:spPr/>
        <p:txBody>
          <a:bodyPr/>
          <a:lstStyle/>
          <a:p>
            <a:r>
              <a:rPr lang="en-US" dirty="0"/>
              <a:t>Sample Code</a:t>
            </a:r>
            <a:endParaRPr lang="en-IN" dirty="0"/>
          </a:p>
        </p:txBody>
      </p:sp>
      <p:sp>
        <p:nvSpPr>
          <p:cNvPr id="3" name="Content Placeholder 2">
            <a:extLst>
              <a:ext uri="{FF2B5EF4-FFF2-40B4-BE49-F238E27FC236}">
                <a16:creationId xmlns:a16="http://schemas.microsoft.com/office/drawing/2014/main" id="{A4E1176F-7D92-D2BB-63AD-E1D62A5636E7}"/>
              </a:ext>
            </a:extLst>
          </p:cNvPr>
          <p:cNvSpPr>
            <a:spLocks noGrp="1"/>
          </p:cNvSpPr>
          <p:nvPr>
            <p:ph idx="1"/>
          </p:nvPr>
        </p:nvSpPr>
        <p:spPr/>
        <p:txBody>
          <a:bodyPr/>
          <a:lstStyle/>
          <a:p>
            <a:r>
              <a:rPr lang="en-US" dirty="0"/>
              <a:t>From code basics</a:t>
            </a:r>
          </a:p>
          <a:p>
            <a:endParaRPr lang="en-US" dirty="0"/>
          </a:p>
          <a:p>
            <a:r>
              <a:rPr lang="en-IN"/>
              <a:t>https://github.com/codebasics/py</a:t>
            </a:r>
            <a:endParaRPr lang="en-IN" dirty="0"/>
          </a:p>
        </p:txBody>
      </p:sp>
    </p:spTree>
    <p:extLst>
      <p:ext uri="{BB962C8B-B14F-4D97-AF65-F5344CB8AC3E}">
        <p14:creationId xmlns:p14="http://schemas.microsoft.com/office/powerpoint/2010/main" val="3377132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7A7513-2B5F-C598-3DC4-9419F76CFF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694694-863C-EC8C-B293-2C98C0405849}"/>
              </a:ext>
            </a:extLst>
          </p:cNvPr>
          <p:cNvSpPr>
            <a:spLocks noGrp="1"/>
          </p:cNvSpPr>
          <p:nvPr>
            <p:ph type="title"/>
          </p:nvPr>
        </p:nvSpPr>
        <p:spPr/>
        <p:txBody>
          <a:bodyPr/>
          <a:lstStyle/>
          <a:p>
            <a:r>
              <a:rPr lang="en-US" dirty="0"/>
              <a:t>Machine Learning</a:t>
            </a:r>
            <a:endParaRPr lang="en-IN" dirty="0"/>
          </a:p>
        </p:txBody>
      </p:sp>
      <p:sp>
        <p:nvSpPr>
          <p:cNvPr id="3" name="Content Placeholder 2">
            <a:extLst>
              <a:ext uri="{FF2B5EF4-FFF2-40B4-BE49-F238E27FC236}">
                <a16:creationId xmlns:a16="http://schemas.microsoft.com/office/drawing/2014/main" id="{80F962CD-E213-9097-76FE-DF444A461182}"/>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59E9B52E-42BA-A8E8-616B-E44CA72F8875}"/>
              </a:ext>
            </a:extLst>
          </p:cNvPr>
          <p:cNvPicPr>
            <a:picLocks noChangeAspect="1"/>
          </p:cNvPicPr>
          <p:nvPr/>
        </p:nvPicPr>
        <p:blipFill>
          <a:blip r:embed="rId2"/>
          <a:stretch>
            <a:fillRect/>
          </a:stretch>
        </p:blipFill>
        <p:spPr>
          <a:xfrm>
            <a:off x="838200" y="1830545"/>
            <a:ext cx="10515601" cy="4346418"/>
          </a:xfrm>
          <a:prstGeom prst="rect">
            <a:avLst/>
          </a:prstGeom>
        </p:spPr>
      </p:pic>
    </p:spTree>
    <p:extLst>
      <p:ext uri="{BB962C8B-B14F-4D97-AF65-F5344CB8AC3E}">
        <p14:creationId xmlns:p14="http://schemas.microsoft.com/office/powerpoint/2010/main" val="2569717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4609CF-FF0E-5096-2A7B-36110A48A9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F01943-4038-C24D-8869-A646E88F216A}"/>
              </a:ext>
            </a:extLst>
          </p:cNvPr>
          <p:cNvSpPr>
            <a:spLocks noGrp="1"/>
          </p:cNvSpPr>
          <p:nvPr>
            <p:ph type="title"/>
          </p:nvPr>
        </p:nvSpPr>
        <p:spPr/>
        <p:txBody>
          <a:bodyPr/>
          <a:lstStyle/>
          <a:p>
            <a:r>
              <a:rPr lang="en-US" dirty="0"/>
              <a:t>Machine Learning</a:t>
            </a:r>
            <a:endParaRPr lang="en-IN" dirty="0"/>
          </a:p>
        </p:txBody>
      </p:sp>
      <p:sp>
        <p:nvSpPr>
          <p:cNvPr id="3" name="Content Placeholder 2">
            <a:extLst>
              <a:ext uri="{FF2B5EF4-FFF2-40B4-BE49-F238E27FC236}">
                <a16:creationId xmlns:a16="http://schemas.microsoft.com/office/drawing/2014/main" id="{23373FF5-D70A-BAE6-D5CA-6B64D14D20BF}"/>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40CB9907-1895-166C-8E44-814BE2E46C65}"/>
              </a:ext>
            </a:extLst>
          </p:cNvPr>
          <p:cNvPicPr>
            <a:picLocks noChangeAspect="1"/>
          </p:cNvPicPr>
          <p:nvPr/>
        </p:nvPicPr>
        <p:blipFill>
          <a:blip r:embed="rId2"/>
          <a:stretch>
            <a:fillRect/>
          </a:stretch>
        </p:blipFill>
        <p:spPr>
          <a:xfrm>
            <a:off x="808887" y="1825624"/>
            <a:ext cx="10574226" cy="4351337"/>
          </a:xfrm>
          <a:prstGeom prst="rect">
            <a:avLst/>
          </a:prstGeom>
        </p:spPr>
      </p:pic>
    </p:spTree>
    <p:extLst>
      <p:ext uri="{BB962C8B-B14F-4D97-AF65-F5344CB8AC3E}">
        <p14:creationId xmlns:p14="http://schemas.microsoft.com/office/powerpoint/2010/main" val="3588602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07F87-EA83-AE6A-1E2C-67DAF1B549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6AE8F0-B636-3DE7-1D51-6706EB32AEFB}"/>
              </a:ext>
            </a:extLst>
          </p:cNvPr>
          <p:cNvSpPr>
            <a:spLocks noGrp="1"/>
          </p:cNvSpPr>
          <p:nvPr>
            <p:ph type="title"/>
          </p:nvPr>
        </p:nvSpPr>
        <p:spPr/>
        <p:txBody>
          <a:bodyPr/>
          <a:lstStyle/>
          <a:p>
            <a:r>
              <a:rPr lang="en-US" dirty="0"/>
              <a:t>Machine Learning</a:t>
            </a:r>
            <a:endParaRPr lang="en-IN" dirty="0"/>
          </a:p>
        </p:txBody>
      </p:sp>
      <p:sp>
        <p:nvSpPr>
          <p:cNvPr id="3" name="Content Placeholder 2">
            <a:extLst>
              <a:ext uri="{FF2B5EF4-FFF2-40B4-BE49-F238E27FC236}">
                <a16:creationId xmlns:a16="http://schemas.microsoft.com/office/drawing/2014/main" id="{2513A0FE-0E5E-95DD-8872-A39FC66EF05B}"/>
              </a:ext>
            </a:extLst>
          </p:cNvPr>
          <p:cNvSpPr>
            <a:spLocks noGrp="1"/>
          </p:cNvSpPr>
          <p:nvPr>
            <p:ph idx="1"/>
          </p:nvPr>
        </p:nvSpPr>
        <p:spPr/>
        <p:txBody>
          <a:bodyPr/>
          <a:lstStyle/>
          <a:p>
            <a:endParaRPr lang="en-IN" dirty="0"/>
          </a:p>
        </p:txBody>
      </p:sp>
      <p:pic>
        <p:nvPicPr>
          <p:cNvPr id="6" name="Picture 5">
            <a:extLst>
              <a:ext uri="{FF2B5EF4-FFF2-40B4-BE49-F238E27FC236}">
                <a16:creationId xmlns:a16="http://schemas.microsoft.com/office/drawing/2014/main" id="{1F8D70DA-FA54-74EF-6E0A-36BE1B9A504C}"/>
              </a:ext>
            </a:extLst>
          </p:cNvPr>
          <p:cNvPicPr>
            <a:picLocks noChangeAspect="1"/>
          </p:cNvPicPr>
          <p:nvPr/>
        </p:nvPicPr>
        <p:blipFill>
          <a:blip r:embed="rId2"/>
          <a:stretch>
            <a:fillRect/>
          </a:stretch>
        </p:blipFill>
        <p:spPr>
          <a:xfrm>
            <a:off x="1140542" y="1825625"/>
            <a:ext cx="9389805" cy="4351338"/>
          </a:xfrm>
          <a:prstGeom prst="rect">
            <a:avLst/>
          </a:prstGeom>
        </p:spPr>
      </p:pic>
    </p:spTree>
    <p:extLst>
      <p:ext uri="{BB962C8B-B14F-4D97-AF65-F5344CB8AC3E}">
        <p14:creationId xmlns:p14="http://schemas.microsoft.com/office/powerpoint/2010/main" val="1573402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E18621-6439-CA02-BA0A-C3F49E0317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322640-ACDF-E0A9-5AC1-80C95B6398F2}"/>
              </a:ext>
            </a:extLst>
          </p:cNvPr>
          <p:cNvSpPr>
            <a:spLocks noGrp="1"/>
          </p:cNvSpPr>
          <p:nvPr>
            <p:ph type="title"/>
          </p:nvPr>
        </p:nvSpPr>
        <p:spPr/>
        <p:txBody>
          <a:bodyPr/>
          <a:lstStyle/>
          <a:p>
            <a:r>
              <a:rPr lang="en-US" dirty="0"/>
              <a:t>Machine Learning</a:t>
            </a:r>
            <a:endParaRPr lang="en-IN" dirty="0"/>
          </a:p>
        </p:txBody>
      </p:sp>
      <p:sp>
        <p:nvSpPr>
          <p:cNvPr id="3" name="Content Placeholder 2">
            <a:extLst>
              <a:ext uri="{FF2B5EF4-FFF2-40B4-BE49-F238E27FC236}">
                <a16:creationId xmlns:a16="http://schemas.microsoft.com/office/drawing/2014/main" id="{A4938783-2346-FF37-A3A2-23FC583BDD71}"/>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ABE23F3F-EF34-734F-3958-FAFBF9282166}"/>
              </a:ext>
            </a:extLst>
          </p:cNvPr>
          <p:cNvPicPr>
            <a:picLocks noChangeAspect="1"/>
          </p:cNvPicPr>
          <p:nvPr/>
        </p:nvPicPr>
        <p:blipFill>
          <a:blip r:embed="rId2"/>
          <a:stretch>
            <a:fillRect/>
          </a:stretch>
        </p:blipFill>
        <p:spPr>
          <a:xfrm>
            <a:off x="1907458" y="1825626"/>
            <a:ext cx="8249265" cy="4351338"/>
          </a:xfrm>
          <a:prstGeom prst="rect">
            <a:avLst/>
          </a:prstGeom>
        </p:spPr>
      </p:pic>
    </p:spTree>
    <p:extLst>
      <p:ext uri="{BB962C8B-B14F-4D97-AF65-F5344CB8AC3E}">
        <p14:creationId xmlns:p14="http://schemas.microsoft.com/office/powerpoint/2010/main" val="2579909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32EDEB-26FA-4C9C-054C-BA49867A6B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4C070C-2781-847E-1E8E-CC6040FFD556}"/>
              </a:ext>
            </a:extLst>
          </p:cNvPr>
          <p:cNvSpPr>
            <a:spLocks noGrp="1"/>
          </p:cNvSpPr>
          <p:nvPr>
            <p:ph type="title"/>
          </p:nvPr>
        </p:nvSpPr>
        <p:spPr/>
        <p:txBody>
          <a:bodyPr/>
          <a:lstStyle/>
          <a:p>
            <a:r>
              <a:rPr lang="en-US" dirty="0"/>
              <a:t>Machine Learning</a:t>
            </a:r>
            <a:endParaRPr lang="en-IN" dirty="0"/>
          </a:p>
        </p:txBody>
      </p:sp>
      <p:sp>
        <p:nvSpPr>
          <p:cNvPr id="3" name="Content Placeholder 2">
            <a:extLst>
              <a:ext uri="{FF2B5EF4-FFF2-40B4-BE49-F238E27FC236}">
                <a16:creationId xmlns:a16="http://schemas.microsoft.com/office/drawing/2014/main" id="{65A24F9B-E289-E171-BF00-AE09AFE4F6A2}"/>
              </a:ext>
            </a:extLst>
          </p:cNvPr>
          <p:cNvSpPr>
            <a:spLocks noGrp="1"/>
          </p:cNvSpPr>
          <p:nvPr>
            <p:ph idx="1"/>
          </p:nvPr>
        </p:nvSpPr>
        <p:spPr/>
        <p:txBody>
          <a:bodyPr/>
          <a:lstStyle/>
          <a:p>
            <a:endParaRPr lang="en-IN" dirty="0"/>
          </a:p>
        </p:txBody>
      </p:sp>
      <p:pic>
        <p:nvPicPr>
          <p:cNvPr id="6" name="Picture 5">
            <a:extLst>
              <a:ext uri="{FF2B5EF4-FFF2-40B4-BE49-F238E27FC236}">
                <a16:creationId xmlns:a16="http://schemas.microsoft.com/office/drawing/2014/main" id="{D3DA5E46-3D02-ADF5-79FB-D6D7F27965CC}"/>
              </a:ext>
            </a:extLst>
          </p:cNvPr>
          <p:cNvPicPr>
            <a:picLocks noChangeAspect="1"/>
          </p:cNvPicPr>
          <p:nvPr/>
        </p:nvPicPr>
        <p:blipFill>
          <a:blip r:embed="rId2"/>
          <a:stretch>
            <a:fillRect/>
          </a:stretch>
        </p:blipFill>
        <p:spPr>
          <a:xfrm>
            <a:off x="2743200" y="1825625"/>
            <a:ext cx="6444094" cy="4351338"/>
          </a:xfrm>
          <a:prstGeom prst="rect">
            <a:avLst/>
          </a:prstGeom>
        </p:spPr>
      </p:pic>
    </p:spTree>
    <p:extLst>
      <p:ext uri="{BB962C8B-B14F-4D97-AF65-F5344CB8AC3E}">
        <p14:creationId xmlns:p14="http://schemas.microsoft.com/office/powerpoint/2010/main" val="2659200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D8D22-D683-E195-5A66-8988B938A1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1FF202-B337-6706-AD76-9E66C2323C6C}"/>
              </a:ext>
            </a:extLst>
          </p:cNvPr>
          <p:cNvSpPr>
            <a:spLocks noGrp="1"/>
          </p:cNvSpPr>
          <p:nvPr>
            <p:ph type="title"/>
          </p:nvPr>
        </p:nvSpPr>
        <p:spPr/>
        <p:txBody>
          <a:bodyPr/>
          <a:lstStyle/>
          <a:p>
            <a:r>
              <a:rPr lang="en-US" dirty="0"/>
              <a:t>Machine Learning</a:t>
            </a:r>
            <a:endParaRPr lang="en-IN" dirty="0"/>
          </a:p>
        </p:txBody>
      </p:sp>
      <p:sp>
        <p:nvSpPr>
          <p:cNvPr id="3" name="Content Placeholder 2">
            <a:extLst>
              <a:ext uri="{FF2B5EF4-FFF2-40B4-BE49-F238E27FC236}">
                <a16:creationId xmlns:a16="http://schemas.microsoft.com/office/drawing/2014/main" id="{C951CF17-54A3-B15D-4AE8-6B9FA4505928}"/>
              </a:ext>
            </a:extLst>
          </p:cNvPr>
          <p:cNvSpPr>
            <a:spLocks noGrp="1"/>
          </p:cNvSpPr>
          <p:nvPr>
            <p:ph idx="1"/>
          </p:nvPr>
        </p:nvSpPr>
        <p:spPr/>
        <p:txBody>
          <a:bodyPr/>
          <a:lstStyle/>
          <a:p>
            <a:endParaRPr lang="en-IN" dirty="0"/>
          </a:p>
        </p:txBody>
      </p:sp>
      <p:pic>
        <p:nvPicPr>
          <p:cNvPr id="8" name="Picture 7">
            <a:extLst>
              <a:ext uri="{FF2B5EF4-FFF2-40B4-BE49-F238E27FC236}">
                <a16:creationId xmlns:a16="http://schemas.microsoft.com/office/drawing/2014/main" id="{E5EBAD93-B410-2318-4337-55AA0CBC3241}"/>
              </a:ext>
            </a:extLst>
          </p:cNvPr>
          <p:cNvPicPr>
            <a:picLocks noChangeAspect="1"/>
          </p:cNvPicPr>
          <p:nvPr/>
        </p:nvPicPr>
        <p:blipFill>
          <a:blip r:embed="rId2"/>
          <a:stretch>
            <a:fillRect/>
          </a:stretch>
        </p:blipFill>
        <p:spPr>
          <a:xfrm>
            <a:off x="966071" y="1825625"/>
            <a:ext cx="10259857" cy="4094510"/>
          </a:xfrm>
          <a:prstGeom prst="rect">
            <a:avLst/>
          </a:prstGeom>
        </p:spPr>
      </p:pic>
    </p:spTree>
    <p:extLst>
      <p:ext uri="{BB962C8B-B14F-4D97-AF65-F5344CB8AC3E}">
        <p14:creationId xmlns:p14="http://schemas.microsoft.com/office/powerpoint/2010/main" val="1835274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359365-558D-AFB1-E2D5-1938708545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5EA13E-CF85-70D8-B762-B1D376BE8669}"/>
              </a:ext>
            </a:extLst>
          </p:cNvPr>
          <p:cNvSpPr>
            <a:spLocks noGrp="1"/>
          </p:cNvSpPr>
          <p:nvPr>
            <p:ph type="title"/>
          </p:nvPr>
        </p:nvSpPr>
        <p:spPr/>
        <p:txBody>
          <a:bodyPr/>
          <a:lstStyle/>
          <a:p>
            <a:r>
              <a:rPr lang="en-US" dirty="0"/>
              <a:t>Machine Learning</a:t>
            </a:r>
            <a:endParaRPr lang="en-IN" dirty="0"/>
          </a:p>
        </p:txBody>
      </p:sp>
      <p:sp>
        <p:nvSpPr>
          <p:cNvPr id="3" name="Content Placeholder 2">
            <a:extLst>
              <a:ext uri="{FF2B5EF4-FFF2-40B4-BE49-F238E27FC236}">
                <a16:creationId xmlns:a16="http://schemas.microsoft.com/office/drawing/2014/main" id="{57F7B669-A81B-CC95-93FD-AC0029A9D583}"/>
              </a:ext>
            </a:extLst>
          </p:cNvPr>
          <p:cNvSpPr>
            <a:spLocks noGrp="1"/>
          </p:cNvSpPr>
          <p:nvPr>
            <p:ph idx="1"/>
          </p:nvPr>
        </p:nvSpPr>
        <p:spPr/>
        <p:txBody>
          <a:bodyPr/>
          <a:lstStyle/>
          <a:p>
            <a:endParaRPr lang="en-IN" dirty="0"/>
          </a:p>
        </p:txBody>
      </p:sp>
      <p:pic>
        <p:nvPicPr>
          <p:cNvPr id="6" name="Picture 5">
            <a:extLst>
              <a:ext uri="{FF2B5EF4-FFF2-40B4-BE49-F238E27FC236}">
                <a16:creationId xmlns:a16="http://schemas.microsoft.com/office/drawing/2014/main" id="{170E6C35-F868-908D-25FB-46C5665913F1}"/>
              </a:ext>
            </a:extLst>
          </p:cNvPr>
          <p:cNvPicPr>
            <a:picLocks noChangeAspect="1"/>
          </p:cNvPicPr>
          <p:nvPr/>
        </p:nvPicPr>
        <p:blipFill>
          <a:blip r:embed="rId2"/>
          <a:stretch>
            <a:fillRect/>
          </a:stretch>
        </p:blipFill>
        <p:spPr>
          <a:xfrm>
            <a:off x="1047045" y="1825625"/>
            <a:ext cx="10097909" cy="4242168"/>
          </a:xfrm>
          <a:prstGeom prst="rect">
            <a:avLst/>
          </a:prstGeom>
        </p:spPr>
      </p:pic>
    </p:spTree>
    <p:extLst>
      <p:ext uri="{BB962C8B-B14F-4D97-AF65-F5344CB8AC3E}">
        <p14:creationId xmlns:p14="http://schemas.microsoft.com/office/powerpoint/2010/main" val="3374398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136</Words>
  <Application>Microsoft Office PowerPoint</Application>
  <PresentationFormat>Widescreen</PresentationFormat>
  <Paragraphs>28</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ML-Summary</vt:lpstr>
      <vt:lpstr>Machine Learning</vt:lpstr>
      <vt:lpstr>Machine Learning</vt:lpstr>
      <vt:lpstr>Machine Learning</vt:lpstr>
      <vt:lpstr>Machine Learning</vt:lpstr>
      <vt:lpstr>Machine Learning</vt:lpstr>
      <vt:lpstr>Machine Learning</vt:lpstr>
      <vt:lpstr>Machine Learning</vt:lpstr>
      <vt:lpstr>Machine Learning</vt:lpstr>
      <vt:lpstr>Machine Learning</vt:lpstr>
      <vt:lpstr>Machine Learning</vt:lpstr>
      <vt:lpstr>Machine Learning</vt:lpstr>
      <vt:lpstr>Machine Learning</vt:lpstr>
      <vt:lpstr>Machine Learning</vt:lpstr>
      <vt:lpstr>Machine Learning</vt:lpstr>
      <vt:lpstr>Machine Learning</vt:lpstr>
      <vt:lpstr>Machine Learning</vt:lpstr>
      <vt:lpstr>Machine Learning</vt:lpstr>
      <vt:lpstr>Machine Learning</vt:lpstr>
      <vt:lpstr>Machine Learning</vt:lpstr>
      <vt:lpstr>Machine Learning</vt:lpstr>
      <vt:lpstr>Sample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raghu prasad konandur</dc:creator>
  <cp:lastModifiedBy>raghu prasad konandur</cp:lastModifiedBy>
  <cp:revision>45</cp:revision>
  <dcterms:created xsi:type="dcterms:W3CDTF">2025-08-13T23:37:38Z</dcterms:created>
  <dcterms:modified xsi:type="dcterms:W3CDTF">2025-08-20T04:00:08Z</dcterms:modified>
</cp:coreProperties>
</file>