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157F-B7DA-5334-2A36-5C887D48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B9BAA-D1A0-DE56-39C2-11FB9EEEC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AFEC2-AEEB-8024-C8E6-4778036B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B3EDF-BC6D-8354-28A6-0BA879B5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E1F1-227E-E1DC-191D-E9A2526E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6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9BB-0D54-1A2F-46B6-4CF6B059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44EAF-C251-8C36-FC32-EEE4F1455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4211E-4CBB-F225-CCDB-8D8C67F0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EB0A-5E7A-31BC-E4E3-286AEEE8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52544-8B44-5994-CC26-61652388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9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C8906-4C71-E9F9-B078-61EED6BE3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B02C0-835F-0812-BD81-6690FE03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0938-FDC9-D3BB-F7CD-F990AAFF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BDA6-B866-725C-F5D1-E156E2F2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AAD3-9F12-5F6C-D6A0-810AF0BC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05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9B1A-2973-8BAE-2AE7-4F9698C5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C96F-4BCA-0DAB-1EAB-4DF17508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948B1-71D9-2C3D-CA3F-D4529203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06ED-B329-F235-CDA9-A3FCBCD3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9088-7C03-72BD-C9FC-35B1D809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5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957D-2B7A-1AA4-A68D-EDCFE5A0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BC548-4B9F-A2EC-6705-24EFF0E62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0380-419D-C61A-4AB2-CD5EDE69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75FE5-7B98-2B5D-BE7F-C80863FA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484AD-FE5B-8132-4BCC-89EA407D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98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A49F-8F28-8819-66AF-1FFB5ABE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A656-2D68-53C9-AE07-3D6B10F23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9748F-3FC9-1CC2-6EB8-4E0A6F38B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745AA-4EF7-4B7B-AB03-AAF3B67F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2C195-E747-F453-A1BB-414F26C8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2539D-1C45-E207-2187-B385279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10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FCDA-0D17-D61B-43C7-6CEFB6A2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A250C-9F5B-D5B6-A1BB-566590B9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9140A-9DFC-CBBF-5C50-76C971B45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9B91C-34A7-AFD6-99D3-3A42D9DCE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CE6A1-075E-365D-08C7-16276462B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2CC50-0327-3B43-160A-22AA537E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5EB7C-9E1F-E4BC-740E-910C9DEC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647C3-CB85-9ADC-D3CC-23E42B65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52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07DD-74BC-47E2-BB33-8C1FFF4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7B55B-25B7-78A9-15E8-3214C25F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D867D-FF5C-4B94-11FC-8383D20E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BFB44-79E5-F0E5-E3CC-C53DD384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30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EA85C-01C5-F73E-9FA5-73F63112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33C21-B7B7-B6DF-B0E7-9FBEEDCD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D3F32-EE62-931E-8E64-8B21F466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2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D735-851D-38DC-F574-8408587C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4B6A-12C0-D2CF-6401-10AF02475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A5AE-3588-7C95-DCAE-EC7E16624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BBB2D-C822-00A0-4E5A-EFCCC252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12558-38A3-359D-FB9E-93B8F0A7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C9C0-D738-ECC6-3664-46E14CAA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27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D909-9702-07BE-562F-1AD25F81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2A64E-C10A-E6C2-2FFB-CF086F60C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B0F98-59A6-2EB7-FFFE-88320AA8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71EF5-FAAB-5E2F-4495-25D273B8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A57D0-C752-821B-C730-25E91F23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DE827-EBEE-1DA0-6CE4-3DE93B40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1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666A3-741C-BA31-DA24-07CBE110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070E-EEEC-7327-72FD-3B0533F5A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197E-349C-5882-20DD-D1AE7723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9B7EF-FEB5-F398-C448-9A77C1218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0A5B2-A01A-78D1-B75B-D266F2C64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13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llcPjvztTI" TargetMode="External"/><Relationship Id="rId2" Type="http://schemas.openxmlformats.org/officeDocument/2006/relationships/hyperlink" Target="https://www.youtube.com/watch?v=3tLdD-4-wn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CAD4-EF55-EC70-A631-57C043BC5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3</a:t>
            </a:r>
            <a:br>
              <a:rPr lang="en-US" dirty="0"/>
            </a:br>
            <a:r>
              <a:rPr lang="en-US" dirty="0"/>
              <a:t>Ensemble Learning</a:t>
            </a:r>
            <a:br>
              <a:rPr lang="en-US" dirty="0"/>
            </a:br>
            <a:r>
              <a:rPr lang="en-US" dirty="0" err="1"/>
              <a:t>Kmeans</a:t>
            </a:r>
            <a:r>
              <a:rPr lang="en-US" dirty="0"/>
              <a:t> Clustering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F34CC-E808-6095-9F10-8532A2157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Raghu Prasad K S</a:t>
            </a:r>
          </a:p>
          <a:p>
            <a:r>
              <a:rPr lang="en-US" dirty="0"/>
              <a:t>9845547471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04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CB617-176F-F479-14BE-0D93AE13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BC90-F572-F680-BB35-F2C83AAF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Clustering-Solved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FD0E-37D7-56B0-89FF-BCF77F2F1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B34E3-BAED-E87A-4893-F21312AD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8" y="1613851"/>
            <a:ext cx="1062621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11268-B28A-F6C2-E49B-92810A12E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9474-8228-6D70-C0D6-FEB33C17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Clustering-Solved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C704-D42A-FB6A-F2D8-FCF761594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9BCF5-DF17-9580-7E69-26FF34BC5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8" y="1825625"/>
            <a:ext cx="10659963" cy="45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4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02ADD-BFFC-61D6-4A09-58DFEC72F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8324-852F-49BB-B96A-E9BD7348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Clustering-Solved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9973-45CB-8B20-1C3C-9441F75A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81FF5-25EC-AEA1-CE60-94015EAF3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1690688"/>
            <a:ext cx="10812384" cy="436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2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629E6-ECEF-F8FA-4F9B-5119C7FBC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9D4A-D083-ECE2-9BA2-0EBBCA87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Clustering-Solved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8A14-D5CF-1506-61EF-D347866F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F2183-2E7D-5693-6E79-7500AE7D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1907458"/>
            <a:ext cx="10879068" cy="41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8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CB7EB-E08B-C803-AA2F-D457B76BA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B3BC-A3F4-4594-DA43-F9DE127A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Clustering-Solved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6B7D-DE94-36CA-578B-5CA7611F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67BFF-540A-544B-6C72-0BF86C9FB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9" y="1406012"/>
            <a:ext cx="10898121" cy="464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01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A8AC-05EB-AD05-4257-387F216AD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D23A-AE38-9775-0229-48B7012B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Clustering-Solved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762A6-2608-0812-5665-498F0F74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0A602-BEF9-DDBC-FBB3-F99ED38D5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78804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6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E026-74A6-3039-BEA9-19C1ED4B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8CC43-F9C8-3FF5-7C91-B041D39E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>
                <a:hlinkClick r:id="rId2"/>
              </a:rPr>
              <a:t>https://www.youtube.com/watch?v=3tLdD-4-wnI</a:t>
            </a:r>
            <a:endParaRPr lang="en-IN" dirty="0"/>
          </a:p>
          <a:p>
            <a:r>
              <a:rPr lang="en-IN" dirty="0"/>
              <a:t>Solved Problem</a:t>
            </a:r>
          </a:p>
          <a:p>
            <a:r>
              <a:rPr lang="en-IN" dirty="0">
                <a:hlinkClick r:id="rId3"/>
              </a:rPr>
              <a:t>https://www.youtube.com/watch?v=FllcPjvztTI</a:t>
            </a:r>
            <a:endParaRPr lang="en-IN" dirty="0"/>
          </a:p>
          <a:p>
            <a:r>
              <a:rPr lang="en-IN" dirty="0"/>
              <a:t>Programs</a:t>
            </a:r>
          </a:p>
          <a:p>
            <a:r>
              <a:rPr lang="en-IN"/>
              <a:t>https://www.geeksforgeeks.org/machine-learning/k-means-clustering-introduction/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31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422-B27E-2945-FC34-6FFD864A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A7A8-B566-926F-59E7-2A54FA35B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2ABA4-99FA-2A0E-BC24-68A60197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1897626"/>
            <a:ext cx="10612331" cy="38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2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FAC6B-B75F-754E-1F94-DB4D32434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BB6C-0DBA-E654-80DE-335D9AB9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580D-242C-C961-EAFF-058BD8994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A576B-BBA9-F5BA-EC49-464CA0D03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809259"/>
            <a:ext cx="9821646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8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C7C9F-9D72-7064-2803-959A339B2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8D31-C76B-EF42-73DB-F8FB7A16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3B28-1F75-71C4-3EA3-B50723D72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42219B-D4D6-F3FC-BA13-022DE4B1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9" y="1690688"/>
            <a:ext cx="9889922" cy="46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8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E398D-357A-22C0-297A-D7B7C02B6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8E96-53E6-967A-96A8-868BF99D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7440-C7A5-0EC1-57E3-2F2DA6F0A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AECE0-45FD-819C-A346-9273AA6A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1" y="1787902"/>
            <a:ext cx="109838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C9908-3785-C93D-AC84-D95F2ED3B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0505-DB8B-DDFF-D69F-399FC336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Clustering-Solved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93F9-AB54-5C99-CE94-4861C0061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5C62B-0EC5-C461-5CE7-8DEC36EF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18" y="1825625"/>
            <a:ext cx="68924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8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3F52F-D6D2-F871-F00F-D75871E44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A41F-DD86-FED4-3438-0F8DBEBA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Clustering-Solved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A2AA-C64B-A0A9-9B2E-B5FC88C5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065BB-B5C9-B4A9-2738-15D2F764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1825625"/>
            <a:ext cx="10764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B6E5B-CDA2-FDD0-5634-F6A7AF93B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BBDE-5A9C-3B8E-5B3E-088E8CCB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Clustering-Solved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FEC2-03D7-78E2-1D42-3B124D6F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A9043-17C9-A63F-47E6-C6B0648C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10" y="1757843"/>
            <a:ext cx="9288878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4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D4804-CD26-F46C-AE37-D7BAE4730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1B28-7135-F582-D3A1-08DC113A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Clustering-Solved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3379-DA27-80E2-4723-153C833C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979A9-F8F7-3911-11EF-4326692C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1825625"/>
            <a:ext cx="10726647" cy="450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1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94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Module 3 Ensemble Learning Kmeans Clustering</vt:lpstr>
      <vt:lpstr>K-Means Clustering</vt:lpstr>
      <vt:lpstr>K-Means Clustering</vt:lpstr>
      <vt:lpstr>K-Means Clustering</vt:lpstr>
      <vt:lpstr>K-Means Clustering</vt:lpstr>
      <vt:lpstr>K-Means Clustering-Solved Problems</vt:lpstr>
      <vt:lpstr>K-Means Clustering-Solved Problems</vt:lpstr>
      <vt:lpstr>K-Means Clustering-Solved Problems</vt:lpstr>
      <vt:lpstr>K-Means Clustering-Solved Problems</vt:lpstr>
      <vt:lpstr>K-Means Clustering-Solved Problems</vt:lpstr>
      <vt:lpstr>K-Means Clustering-Solved Problems</vt:lpstr>
      <vt:lpstr>K-Means Clustering-Solved Problems</vt:lpstr>
      <vt:lpstr>K-Means Clustering-Solved Problems</vt:lpstr>
      <vt:lpstr>K-Means Clustering-Solved Problems</vt:lpstr>
      <vt:lpstr>K-Means Clustering-Solved Problems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 prasad konandur</dc:creator>
  <cp:lastModifiedBy>raghu prasad konandur</cp:lastModifiedBy>
  <cp:revision>58</cp:revision>
  <dcterms:created xsi:type="dcterms:W3CDTF">2025-08-13T23:37:38Z</dcterms:created>
  <dcterms:modified xsi:type="dcterms:W3CDTF">2025-08-21T04:33:19Z</dcterms:modified>
</cp:coreProperties>
</file>