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BACA-9ED6-4309-BDBC-D1A0FC643509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668D-B923-4932-8D6E-02D5678AA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9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157F-B7DA-5334-2A36-5C887D48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9BAA-D1A0-DE56-39C2-11FB9EEE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FEC2-AEEB-8024-C8E6-4778036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3EDF-BC6D-8354-28A6-0BA879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E1F1-227E-E1DC-191D-E9A2526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BB-0D54-1A2F-46B6-4CF6B05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44EAF-C251-8C36-FC32-EEE4F145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11E-4CBB-F225-CCDB-8D8C67F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EB0A-5E7A-31BC-E4E3-286AEEE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2544-8B44-5994-CC26-616523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8906-4C71-E9F9-B078-61EED6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02C0-835F-0812-BD81-6690FE0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0938-FDC9-D3BB-F7CD-F990AAF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DA6-B866-725C-F5D1-E156E2F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AAD3-9F12-5F6C-D6A0-810AF0B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B1A-2973-8BAE-2AE7-4F9698C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96F-4BCA-0DAB-1EAB-4DF1750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8B1-71D9-2C3D-CA3F-D452920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6ED-B329-F235-CDA9-A3FCBCD3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088-7C03-72BD-C9FC-35B1D80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57D-2B7A-1AA4-A68D-EDCFE5A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C548-4B9F-A2EC-6705-24EFF0E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0380-419D-C61A-4AB2-CD5EDE6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5FE5-7B98-2B5D-BE7F-C80863F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84AD-FE5B-8132-4BCC-89EA407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49F-8F28-8819-66AF-1FFB5AB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656-2D68-53C9-AE07-3D6B10F2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748F-3FC9-1CC2-6EB8-4E0A6F38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5AA-4EF7-4B7B-AB03-AAF3B67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C195-E747-F453-A1BB-414F26C8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539D-1C45-E207-2187-B38527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CDA-0D17-D61B-43C7-6CEFB6A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250C-9F5B-D5B6-A1BB-566590B9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140A-9DFC-CBBF-5C50-76C971B4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B91C-34A7-AFD6-99D3-3A42D9DC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E6A1-075E-365D-08C7-16276462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CC50-0327-3B43-160A-22AA537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5EB7C-9E1F-E4BC-740E-910C9D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47C3-CB85-9ADC-D3CC-23E42B6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7DD-74BC-47E2-BB33-8C1FFF4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B55B-25B7-78A9-15E8-3214C25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867D-FF5C-4B94-11FC-8383D20E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FB44-79E5-F0E5-E3CC-C53DD38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85C-01C5-F73E-9FA5-73F6311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C21-B7B7-B6DF-B0E7-9FBEEDC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3F32-EE62-931E-8E64-8B21F46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735-851D-38DC-F574-8408587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4B6A-12C0-D2CF-6401-10AF0247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A5AE-3588-7C95-DCAE-EC7E166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BB2D-C822-00A0-4E5A-EFCCC2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2558-38A3-359D-FB9E-93B8F0A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C9C0-D738-ECC6-3664-46E14CA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909-9702-07BE-562F-1AD25F8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A64E-C10A-E6C2-2FFB-CF086F60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F98-59A6-2EB7-FFFE-88320AA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1EF5-FAAB-5E2F-4495-25D273B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7D0-C752-821B-C730-25E91F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E827-EBEE-1DA0-6CE4-3DE93B4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66A3-741C-BA31-DA24-07CBE11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70E-EEEC-7327-72FD-3B0533F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7E-349C-5882-20DD-D1AE772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7EF-FEB5-F398-C448-9A77C121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5B2-A01A-78D1-B75B-D266F2C6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q328mJNE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AD4-EF55-EC70-A631-57C043BC5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Ensemble Learning</a:t>
            </a:r>
            <a:br>
              <a:rPr lang="en-US" dirty="0"/>
            </a:br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34CC-E808-6095-9F10-8532A215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0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422-B27E-2945-FC34-6FFD864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A7A8-B566-926F-59E7-2A54FA35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A15A-C940-47BC-CA43-4D96B708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825625"/>
            <a:ext cx="10933471" cy="45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978A-677C-4CBC-D5D2-080C0A0A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6347-6CA6-DA81-9402-62D4772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5CA2-C5C8-B59D-C2D0-018B1C50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BD387-E1B7-9307-A7A2-8C64D32E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1825625"/>
            <a:ext cx="10638504" cy="41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2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10C9-CF66-84EF-6CC7-7E420626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B6C7-7935-93D9-071F-0ACA2A9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480B-3360-2982-7A78-47D76117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1FEE-853F-0FD0-67C2-0C38492B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825625"/>
            <a:ext cx="10918418" cy="40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3CF7-143E-18A0-7DAC-9DF73BB2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BB8-93EA-3C95-38FB-0FC75499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427-5535-1B50-A92F-865B7AB2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4D6EB-6152-E025-184B-B8561925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2045110"/>
            <a:ext cx="9131530" cy="3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8289-F811-A65C-8BEB-1C47BF37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006B-B578-A1D0-5C4E-B54A274F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3A18-6628-D688-EBA0-E78B3B8F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506EA-F39F-77CD-CFFD-64A97D9F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1927122"/>
            <a:ext cx="9617114" cy="49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F2DA-CAB2-A941-4CBE-60C84C943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2CF3-DE11-C117-5C8D-5AFE6602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0CD7-7A25-AE68-4E85-DE378460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768A6-0F5E-87EC-EE88-68903A24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681037"/>
            <a:ext cx="11260121" cy="53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EF2F-523A-926F-E329-606DA395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CA45-F83C-EC16-B5D1-DBAB712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0E0B-0ACA-EBFF-CFB3-C3921608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A73F0-8BC7-5514-5F09-F0858702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618733"/>
            <a:ext cx="1130775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026-74A6-3039-BEA9-19C1ED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CC43-F9C8-3FF5-7C91-B041D3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>
                <a:hlinkClick r:id="rId2"/>
              </a:rPr>
              <a:t>https://www.youtube.com/watch?v=kPq328mJNE0</a:t>
            </a:r>
            <a:endParaRPr lang="en-IN" dirty="0"/>
          </a:p>
          <a:p>
            <a:r>
              <a:rPr lang="en-IN" dirty="0"/>
              <a:t>Programs</a:t>
            </a:r>
          </a:p>
          <a:p>
            <a:r>
              <a:rPr lang="en-IN" dirty="0"/>
              <a:t>https://www.geeksforgeeks.org/machine-learning/random-forest-algorithm-in-machine-learning/ </a:t>
            </a:r>
          </a:p>
        </p:txBody>
      </p:sp>
    </p:spTree>
    <p:extLst>
      <p:ext uri="{BB962C8B-B14F-4D97-AF65-F5344CB8AC3E}">
        <p14:creationId xmlns:p14="http://schemas.microsoft.com/office/powerpoint/2010/main" val="39553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3 Ensemble Learning Bagging Random Forest</vt:lpstr>
      <vt:lpstr>Random Forest</vt:lpstr>
      <vt:lpstr>Random Forest</vt:lpstr>
      <vt:lpstr>Random Forest</vt:lpstr>
      <vt:lpstr>Random Forest-Algorithm steps</vt:lpstr>
      <vt:lpstr>Random Forest-Algorithm steps</vt:lpstr>
      <vt:lpstr>Random Forest-Algorithm steps</vt:lpstr>
      <vt:lpstr>Random Forest-Algorithm steps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93</cp:revision>
  <dcterms:created xsi:type="dcterms:W3CDTF">2025-08-13T23:37:38Z</dcterms:created>
  <dcterms:modified xsi:type="dcterms:W3CDTF">2025-08-21T03:37:46Z</dcterms:modified>
</cp:coreProperties>
</file>