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49BA7-1265-42BF-AFE9-681004A1970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89F-8875-47E4-A326-8E970D914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		Walmart </a:t>
            </a:r>
            <a:r>
              <a:rPr lang="en-US" b="1" dirty="0" smtClean="0"/>
              <a:t>Sales </a:t>
            </a:r>
            <a:r>
              <a:rPr lang="en-US" b="1" dirty="0" smtClean="0"/>
              <a:t>Forecasting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Data Science plays a huge role in forecasting sales and risks in the retail sector. Majority of the leading retail stores implement Data Science to keep a track of their customer needs and make better business decisions. Walmart is one such retailer.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Problem </a:t>
            </a:r>
            <a:r>
              <a:rPr lang="en-US" b="1" dirty="0"/>
              <a:t>Statement: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</a:t>
            </a:r>
            <a:r>
              <a:rPr lang="en-US" dirty="0"/>
              <a:t>analyze the Walmart Sales Data set in </a:t>
            </a:r>
            <a:r>
              <a:rPr lang="en-US" dirty="0" smtClean="0"/>
              <a:t>order</a:t>
            </a:r>
          </a:p>
          <a:p>
            <a:pPr>
              <a:buNone/>
            </a:pPr>
            <a:r>
              <a:rPr lang="en-US" dirty="0" smtClean="0"/>
              <a:t>to </a:t>
            </a:r>
            <a:r>
              <a:rPr lang="en-US" dirty="0"/>
              <a:t>predict department-wise sales for </a:t>
            </a:r>
            <a:r>
              <a:rPr lang="en-US" dirty="0" smtClean="0"/>
              <a:t>each of </a:t>
            </a:r>
          </a:p>
          <a:p>
            <a:pPr>
              <a:buNone/>
            </a:pPr>
            <a:r>
              <a:rPr lang="en-US" dirty="0" smtClean="0"/>
              <a:t>their stores.</a:t>
            </a:r>
          </a:p>
          <a:p>
            <a:pPr>
              <a:buNone/>
            </a:pPr>
            <a:r>
              <a:rPr lang="en-US" b="1" dirty="0" smtClean="0"/>
              <a:t>Data </a:t>
            </a:r>
            <a:r>
              <a:rPr lang="en-US" b="1" dirty="0"/>
              <a:t>Set Description: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data set used for this project </a:t>
            </a:r>
            <a:r>
              <a:rPr lang="en-US" dirty="0" smtClean="0"/>
              <a:t>contains</a:t>
            </a:r>
          </a:p>
          <a:p>
            <a:pPr>
              <a:buNone/>
            </a:pPr>
            <a:r>
              <a:rPr lang="en-US" dirty="0" smtClean="0"/>
              <a:t>historical </a:t>
            </a:r>
            <a:r>
              <a:rPr lang="en-US" dirty="0"/>
              <a:t>training data, which covers sales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details </a:t>
            </a:r>
            <a:r>
              <a:rPr lang="en-US" dirty="0"/>
              <a:t>from 2010-02-05 to 2012-11-01. For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analysis of this problem, the following predictor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variables </a:t>
            </a:r>
            <a:r>
              <a:rPr lang="en-US" dirty="0"/>
              <a:t>are used: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smtClean="0"/>
              <a:t>– the store number</a:t>
            </a:r>
          </a:p>
          <a:p>
            <a:r>
              <a:rPr lang="en-US" dirty="0" smtClean="0"/>
              <a:t>Dept – the department number</a:t>
            </a:r>
          </a:p>
          <a:p>
            <a:r>
              <a:rPr lang="en-US" dirty="0" smtClean="0"/>
              <a:t>Date – the week</a:t>
            </a:r>
          </a:p>
          <a:p>
            <a:r>
              <a:rPr lang="en-US" dirty="0" smtClean="0"/>
              <a:t>CPI – the consumer price index</a:t>
            </a:r>
          </a:p>
          <a:p>
            <a:r>
              <a:rPr lang="en-US" dirty="0" smtClean="0"/>
              <a:t>Weekly_Sales – sales for the given department in the given store</a:t>
            </a:r>
          </a:p>
          <a:p>
            <a:r>
              <a:rPr lang="en-US" dirty="0" smtClean="0"/>
              <a:t>IsHoliday – whether the week is a special holiday </a:t>
            </a:r>
            <a:r>
              <a:rPr lang="en-US" dirty="0" smtClean="0"/>
              <a:t>week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 </a:t>
            </a:r>
            <a:r>
              <a:rPr lang="en-US" dirty="0" smtClean="0"/>
              <a:t>studying the dependency of these predictor </a:t>
            </a:r>
            <a:r>
              <a:rPr lang="en-US" dirty="0" smtClean="0"/>
              <a:t>variables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on the response variable, you can predict or forecast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sales </a:t>
            </a:r>
            <a:r>
              <a:rPr lang="en-US" dirty="0" smtClean="0"/>
              <a:t>for the upcoming months.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			</a:t>
            </a:r>
            <a:r>
              <a:rPr lang="en-US" sz="4000" b="1" dirty="0" smtClean="0"/>
              <a:t>Logic: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smtClean="0"/>
              <a:t>the Data Set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 The data set needed for this project </a:t>
            </a:r>
            <a:r>
              <a:rPr lang="en-US" dirty="0" smtClean="0"/>
              <a:t>need to be</a:t>
            </a:r>
          </a:p>
          <a:p>
            <a:pPr>
              <a:buNone/>
            </a:pPr>
            <a:r>
              <a:rPr lang="en-US" dirty="0" smtClean="0"/>
              <a:t> downloaded.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Data Cleaning: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smtClean="0"/>
              <a:t>this stage, you must make </a:t>
            </a:r>
            <a:r>
              <a:rPr lang="en-US" dirty="0" smtClean="0"/>
              <a:t>sure </a:t>
            </a:r>
            <a:r>
              <a:rPr lang="en-US" dirty="0" smtClean="0"/>
              <a:t>to get rid of </a:t>
            </a:r>
            <a:r>
              <a:rPr lang="en-US" dirty="0" smtClean="0"/>
              <a:t>all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inconsistencies, such as </a:t>
            </a:r>
            <a:r>
              <a:rPr lang="en-US" dirty="0" smtClean="0"/>
              <a:t>missing values </a:t>
            </a:r>
            <a:r>
              <a:rPr lang="en-US" dirty="0" smtClean="0"/>
              <a:t>and any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redundant </a:t>
            </a:r>
            <a:r>
              <a:rPr lang="en-US" dirty="0" smtClean="0"/>
              <a:t>variables.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78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Data </a:t>
            </a:r>
            <a:r>
              <a:rPr lang="en-US" sz="2800" b="1" dirty="0" smtClean="0"/>
              <a:t>Exploration:</a:t>
            </a:r>
            <a:r>
              <a:rPr lang="en-US" sz="2800" dirty="0" smtClean="0"/>
              <a:t> 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At </a:t>
            </a:r>
            <a:r>
              <a:rPr lang="en-US" sz="2800" dirty="0" smtClean="0"/>
              <a:t>this stage, you can plot boxplots and qplots </a:t>
            </a:r>
            <a:r>
              <a:rPr lang="en-US" sz="2800" dirty="0" smtClean="0"/>
              <a:t>to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understand the significance of each predictor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variables</a:t>
            </a:r>
            <a:r>
              <a:rPr lang="en-US" sz="2800" dirty="0" smtClean="0"/>
              <a:t>. Refer to the Census Income Project to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understand </a:t>
            </a:r>
            <a:r>
              <a:rPr lang="en-US" sz="2800" dirty="0" smtClean="0"/>
              <a:t>how graphs can be used to study </a:t>
            </a:r>
            <a:r>
              <a:rPr lang="en-US" sz="2800" dirty="0" smtClean="0"/>
              <a:t>the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significance of each </a:t>
            </a:r>
            <a:r>
              <a:rPr lang="en-US" sz="2800" dirty="0" smtClean="0"/>
              <a:t>variable</a:t>
            </a:r>
          </a:p>
          <a:p>
            <a:pPr>
              <a:buNone/>
            </a:pPr>
            <a:r>
              <a:rPr lang="en-US" sz="2800" b="1" dirty="0" smtClean="0"/>
              <a:t>Data Modelling:</a:t>
            </a:r>
            <a:r>
              <a:rPr lang="en-US" sz="2800" dirty="0" smtClean="0"/>
              <a:t> 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 </a:t>
            </a:r>
            <a:r>
              <a:rPr lang="en-US" sz="2800" dirty="0" smtClean="0"/>
              <a:t>this particular problem statement, since the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outcome </a:t>
            </a:r>
            <a:r>
              <a:rPr lang="en-US" sz="2800" dirty="0" smtClean="0"/>
              <a:t>is a continuous variable (Number of sales), it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is </a:t>
            </a:r>
            <a:r>
              <a:rPr lang="en-US" sz="2800" dirty="0" smtClean="0"/>
              <a:t>reasonable to build a Regression model. The Linear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Regression </a:t>
            </a:r>
            <a:r>
              <a:rPr lang="en-US" sz="2800" dirty="0" smtClean="0"/>
              <a:t>algorithm can be used to solve </a:t>
            </a:r>
            <a:r>
              <a:rPr lang="en-US" sz="2800" dirty="0" smtClean="0"/>
              <a:t>such </a:t>
            </a:r>
          </a:p>
          <a:p>
            <a:pPr>
              <a:buNone/>
            </a:pPr>
            <a:r>
              <a:rPr lang="en-US" sz="2800" dirty="0" smtClean="0"/>
              <a:t>problems </a:t>
            </a:r>
            <a:r>
              <a:rPr lang="en-US" sz="2800" dirty="0" smtClean="0"/>
              <a:t>since it is specifically used to predict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continuous </a:t>
            </a:r>
            <a:r>
              <a:rPr lang="en-US" sz="2800" dirty="0" smtClean="0"/>
              <a:t>dependent variables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Validate the model: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At </a:t>
            </a:r>
            <a:r>
              <a:rPr lang="en-US" dirty="0" smtClean="0"/>
              <a:t>this stage, you should evaluate the </a:t>
            </a:r>
            <a:r>
              <a:rPr lang="en-US" dirty="0" smtClean="0"/>
              <a:t>efficiency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of the data model by using the testing data set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smtClean="0"/>
              <a:t>finally calculate the accuracy of the model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by </a:t>
            </a:r>
            <a:r>
              <a:rPr lang="en-US" dirty="0" smtClean="0"/>
              <a:t>using a confusion matrix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SCIENCE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Admin1</dc:creator>
  <cp:lastModifiedBy>Admin1</cp:lastModifiedBy>
  <cp:revision>9</cp:revision>
  <dcterms:created xsi:type="dcterms:W3CDTF">2020-01-23T13:06:10Z</dcterms:created>
  <dcterms:modified xsi:type="dcterms:W3CDTF">2020-01-23T13:29:46Z</dcterms:modified>
</cp:coreProperties>
</file>