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Lecture on MongoDB Features and Usage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MongoDB is a NoSQL, document-oriented database.</a:t>
            </a:r>
          </a:p>
          <a:p>
            <a:r>
              <a:t>• Stores data in flexible, JSON-like documents.</a:t>
            </a:r>
          </a:p>
          <a:p>
            <a:r>
              <a:t>• Useful for applications with rapidly changing data models.</a:t>
            </a:r>
          </a:p>
          <a:p>
            <a:r>
              <a:t>• Schema-less structure allows for dynamic data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Document-Oriented: Stores data in BSON format.</a:t>
            </a:r>
          </a:p>
          <a:p>
            <a:r>
              <a:t>2. Schema-Less: Flexible data structure.</a:t>
            </a:r>
          </a:p>
          <a:p>
            <a:r>
              <a:t>3. Horizontal Scalability with sharding.</a:t>
            </a:r>
          </a:p>
          <a:p>
            <a:r>
              <a:t>4. High Availability with Replica 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CRUD Operations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Create: db.collection.insertOne()</a:t>
            </a:r>
          </a:p>
          <a:p>
            <a:r>
              <a:t>2. Read: db.collection.find()</a:t>
            </a:r>
          </a:p>
          <a:p>
            <a:r>
              <a:t>3. Update: db.collection.updateOne()</a:t>
            </a:r>
          </a:p>
          <a:p>
            <a:r>
              <a:t>4. Delete: db.collection.deleteOne()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Embedding vs Referencing</a:t>
            </a:r>
          </a:p>
          <a:p>
            <a:r>
              <a:t>• Embedding keeps related data in one document.</a:t>
            </a:r>
          </a:p>
          <a:p>
            <a:r>
              <a:t>• Referencing links documents across collections.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Indexes improve query performance.</a:t>
            </a:r>
          </a:p>
          <a:p>
            <a:r>
              <a:t>• Create single-field or compound indexes.</a:t>
            </a:r>
          </a:p>
          <a:p>
            <a:r>
              <a:t>Example: db.users.createIndex({ name: 1 })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Aggregation is used for data processing.</a:t>
            </a:r>
          </a:p>
          <a:p>
            <a:r>
              <a:t>• Example: db.orders.aggregate([{ $group: { _id: "$customerId", total: { $sum: "$amount" } } }])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Atlas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managed cloud service for MongoDB.</a:t>
            </a:r>
          </a:p>
          <a:p>
            <a:r>
              <a:t>• Free tier available for learning and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