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Express.js and Its Significance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to Express.js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Express.js?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Express.js is a minimal and flexible web framework for Node.js.</a:t>
            </a:r>
          </a:p>
          <a:p>
            <a:r>
              <a:t>• Simplifies server-side development</a:t>
            </a:r>
          </a:p>
          <a:p>
            <a:r>
              <a:t>• Provides tools for handling HTTP requests, routes, and middleware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Routing</a:t>
            </a:r>
          </a:p>
          <a:p>
            <a:r>
              <a:t>2. Middleware Support</a:t>
            </a:r>
          </a:p>
          <a:p>
            <a:r>
              <a:t>3. Flexibility in App Structure</a:t>
            </a:r>
          </a:p>
          <a:p>
            <a:r>
              <a:t>4. Lightweight and Unopinionated</a:t>
            </a:r>
          </a:p>
          <a:p>
            <a:r>
              <a:t>5. HTTP Utilities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 of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Simplifies web and API development</a:t>
            </a:r>
          </a:p>
          <a:p>
            <a:r>
              <a:t>• Built on top of Node.js, leveraging its asynchronous model</a:t>
            </a:r>
          </a:p>
          <a:p>
            <a:r>
              <a:t>• Allows full-stack JavaScript development</a:t>
            </a:r>
          </a:p>
          <a:p>
            <a:r>
              <a:t>• Flexible for building both simple and complex apps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RESTful APIs</a:t>
            </a:r>
          </a:p>
          <a:p>
            <a:r>
              <a:t>2. Web Applications</a:t>
            </a:r>
          </a:p>
          <a:p>
            <a:r>
              <a:t>3. Middleware Applications</a:t>
            </a:r>
          </a:p>
          <a:p>
            <a:r>
              <a:t>4. Microservices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Express.js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express = require('express');</a:t>
            </a:r>
          </a:p>
          <a:p>
            <a:r>
              <a:t>const app = express();</a:t>
            </a:r>
          </a:p>
          <a:p/>
          <a:p>
            <a:r>
              <a:t>app.get('/', (req, res) =&gt; {</a:t>
            </a:r>
          </a:p>
          <a:p>
            <a:r>
              <a:t>  res.send('Hello, Express.js!');</a:t>
            </a:r>
          </a:p>
          <a:p>
            <a:r>
              <a:t>});</a:t>
            </a:r>
          </a:p>
          <a:p/>
          <a:p>
            <a:r>
              <a:t>app.listen(3000, () =&gt; {</a:t>
            </a:r>
          </a:p>
          <a:p>
            <a:r>
              <a:t>  console.log('Server running on http://localhost:3000');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