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Non-Blocking and Event-Driven Nature of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Demonstration with Code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Blocking (Synchronous)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fs = require('fs');</a:t>
            </a:r>
          </a:p>
          <a:p/>
          <a:p>
            <a:r>
              <a:t>// Synchronous file read</a:t>
            </a:r>
          </a:p>
          <a:p>
            <a:r>
              <a:t>console.log('Before reading file');</a:t>
            </a:r>
          </a:p>
          <a:p>
            <a:r>
              <a:t>const data = fs.readFileSync('example.txt', 'utf8');</a:t>
            </a:r>
          </a:p>
          <a:p>
            <a:r>
              <a:t>console.log(data);</a:t>
            </a:r>
          </a:p>
          <a:p>
            <a:r>
              <a:t>console.log('After reading file');</a:t>
            </a:r>
          </a:p>
          <a:p/>
          <a:p>
            <a:r>
              <a:t>• The program blocks execution until the file is read.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Non-Blocking (Asynchronous)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fs = require('fs');</a:t>
            </a:r>
          </a:p>
          <a:p/>
          <a:p>
            <a:r>
              <a:t>// Asynchronous file read</a:t>
            </a:r>
          </a:p>
          <a:p>
            <a:r>
              <a:t>console.log('Before reading file');</a:t>
            </a:r>
          </a:p>
          <a:p>
            <a:r>
              <a:t>fs.readFile('example.txt', 'utf8', (err, data) =&gt; {</a:t>
            </a:r>
          </a:p>
          <a:p>
            <a:r>
              <a:t>  if (err) throw err;</a:t>
            </a:r>
          </a:p>
          <a:p>
            <a:r>
              <a:t>  console.log(data);</a:t>
            </a:r>
          </a:p>
          <a:p>
            <a:r>
              <a:t>});</a:t>
            </a:r>
          </a:p>
          <a:p>
            <a:r>
              <a:t>console.log('After reading file');</a:t>
            </a:r>
          </a:p>
          <a:p/>
          <a:p>
            <a:r>
              <a:t>• The program continues execution without waiting for the file read to complete.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Nature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fs = require('fs');</a:t>
            </a:r>
          </a:p>
          <a:p/>
          <a:p>
            <a:r>
              <a:t>// Reading two files asynchronously</a:t>
            </a:r>
          </a:p>
          <a:p>
            <a:r>
              <a:t>fs.readFile('example1.txt', 'utf8', (err, data) =&gt; {</a:t>
            </a:r>
          </a:p>
          <a:p>
            <a:r>
              <a:t>  if (err) throw err;</a:t>
            </a:r>
          </a:p>
          <a:p>
            <a:r>
              <a:t>  console.log('File 1 read complete:', data);</a:t>
            </a:r>
          </a:p>
          <a:p>
            <a:r>
              <a:t>});</a:t>
            </a:r>
          </a:p>
          <a:p/>
          <a:p>
            <a:r>
              <a:t>fs.readFile('example2.txt', 'utf8', (err, data) =&gt; {</a:t>
            </a:r>
          </a:p>
          <a:p>
            <a:r>
              <a:t>  if (err) throw err;</a:t>
            </a:r>
          </a:p>
          <a:p>
            <a:r>
              <a:t>  console.log('File 2 read complete:', data);</a:t>
            </a:r>
          </a:p>
          <a:p>
            <a:r>
              <a:t>});</a:t>
            </a:r>
          </a:p>
          <a:p/>
          <a:p>
            <a:r>
              <a:t>• The callback functions are invoked when each file read is complete.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