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Reasons for Using Node.js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Asynchronous and Event-Driven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can handle multiple requests without blocking, which improves performance.</a:t>
            </a:r>
          </a:p>
          <a:p>
            <a:r>
              <a:t>• Suitable for I/O-heavy applications.</a:t>
            </a:r>
          </a:p>
          <a:p>
            <a:r>
              <a:t>• Efficient for real-time apps like chat and streaming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Full Stack JavaScript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allows developers to use JavaScript for both the frontend and backend.</a:t>
            </a:r>
          </a:p>
          <a:p>
            <a:r>
              <a:t>• Simplifies development and reduces context switching.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High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can handle thousands of connections simultaneously.</a:t>
            </a:r>
          </a:p>
          <a:p>
            <a:r>
              <a:t>• Ideal for apps that expect heavy traffic or real-time interaction.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Fast Execution with V8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uses Google’s V8 engine for fast execution and performance.</a:t>
            </a:r>
          </a:p>
          <a:p>
            <a:r>
              <a:t>• Compiles JavaScript to machine code for faster execution.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Rich Ecosystem with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has a vast ecosystem of modules available through npm.</a:t>
            </a:r>
          </a:p>
          <a:p>
            <a:r>
              <a:t>• Developers can integrate third-party packages easily.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Real-Time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is ideal for building real-time applications like chat apps or collaboration tools.</a:t>
            </a:r>
          </a:p>
          <a:p>
            <a:r>
              <a:t>• Efficient two-way communication between client and server.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Microservices-Friendly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works well in a microservices architecture, allowing for independent service scaling.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Community Support and JSON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has extensive community support and native JSON handling, making it easy to build APIs.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