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5846425" cy="8915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F865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895" autoAdjust="0"/>
  </p:normalViewPr>
  <p:slideViewPr>
    <p:cSldViewPr snapToGrid="0">
      <p:cViewPr>
        <p:scale>
          <a:sx n="59" d="100"/>
          <a:sy n="59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07B64-6080-43BA-B184-5E72E0183675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FA66D-9AA8-4D1A-A92D-8185A66B5E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89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FA66D-9AA8-4D1A-A92D-8185A66B5E7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648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803" y="1459072"/>
            <a:ext cx="11884819" cy="3103880"/>
          </a:xfrm>
        </p:spPr>
        <p:txBody>
          <a:bodyPr anchor="b"/>
          <a:lstStyle>
            <a:lvl1pPr algn="ctr">
              <a:defRPr sz="7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803" y="4682649"/>
            <a:ext cx="11884819" cy="2152491"/>
          </a:xfrm>
        </p:spPr>
        <p:txBody>
          <a:bodyPr/>
          <a:lstStyle>
            <a:lvl1pPr marL="0" indent="0" algn="ctr">
              <a:buNone/>
              <a:defRPr sz="3119"/>
            </a:lvl1pPr>
            <a:lvl2pPr marL="594223" indent="0" algn="ctr">
              <a:buNone/>
              <a:defRPr sz="2599"/>
            </a:lvl2pPr>
            <a:lvl3pPr marL="1188446" indent="0" algn="ctr">
              <a:buNone/>
              <a:defRPr sz="2339"/>
            </a:lvl3pPr>
            <a:lvl4pPr marL="1782669" indent="0" algn="ctr">
              <a:buNone/>
              <a:defRPr sz="2080"/>
            </a:lvl4pPr>
            <a:lvl5pPr marL="2376891" indent="0" algn="ctr">
              <a:buNone/>
              <a:defRPr sz="2080"/>
            </a:lvl5pPr>
            <a:lvl6pPr marL="2971114" indent="0" algn="ctr">
              <a:buNone/>
              <a:defRPr sz="2080"/>
            </a:lvl6pPr>
            <a:lvl7pPr marL="3565337" indent="0" algn="ctr">
              <a:buNone/>
              <a:defRPr sz="2080"/>
            </a:lvl7pPr>
            <a:lvl8pPr marL="4159560" indent="0" algn="ctr">
              <a:buNone/>
              <a:defRPr sz="2080"/>
            </a:lvl8pPr>
            <a:lvl9pPr marL="4753783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6818-97C2-4302-8BC3-737F1ADA20E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5DDB-005B-436D-B611-97F28B43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21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6818-97C2-4302-8BC3-737F1ADA20E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5DDB-005B-436D-B611-97F28B43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60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0098" y="474663"/>
            <a:ext cx="3416885" cy="75553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442" y="474663"/>
            <a:ext cx="10052576" cy="75553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6818-97C2-4302-8BC3-737F1ADA20E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5DDB-005B-436D-B611-97F28B43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02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6818-97C2-4302-8BC3-737F1ADA20E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5DDB-005B-436D-B611-97F28B43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75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188" y="2222660"/>
            <a:ext cx="13667542" cy="3708558"/>
          </a:xfrm>
        </p:spPr>
        <p:txBody>
          <a:bodyPr anchor="b"/>
          <a:lstStyle>
            <a:lvl1pPr>
              <a:defRPr sz="7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188" y="5966303"/>
            <a:ext cx="13667542" cy="1950243"/>
          </a:xfrm>
        </p:spPr>
        <p:txBody>
          <a:bodyPr/>
          <a:lstStyle>
            <a:lvl1pPr marL="0" indent="0">
              <a:buNone/>
              <a:defRPr sz="3119">
                <a:solidFill>
                  <a:schemeClr val="tx1">
                    <a:tint val="75000"/>
                  </a:schemeClr>
                </a:solidFill>
              </a:defRPr>
            </a:lvl1pPr>
            <a:lvl2pPr marL="594223" indent="0">
              <a:buNone/>
              <a:defRPr sz="2599">
                <a:solidFill>
                  <a:schemeClr val="tx1">
                    <a:tint val="75000"/>
                  </a:schemeClr>
                </a:solidFill>
              </a:defRPr>
            </a:lvl2pPr>
            <a:lvl3pPr marL="1188446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3pPr>
            <a:lvl4pPr marL="1782669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689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114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5337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595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3783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6818-97C2-4302-8BC3-737F1ADA20E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5DDB-005B-436D-B611-97F28B43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04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442" y="2373313"/>
            <a:ext cx="6734731" cy="5656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2252" y="2373313"/>
            <a:ext cx="6734731" cy="5656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6818-97C2-4302-8BC3-737F1ADA20E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5DDB-005B-436D-B611-97F28B43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48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05" y="474663"/>
            <a:ext cx="13667542" cy="17232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506" y="2185512"/>
            <a:ext cx="6703780" cy="1071086"/>
          </a:xfrm>
        </p:spPr>
        <p:txBody>
          <a:bodyPr anchor="b"/>
          <a:lstStyle>
            <a:lvl1pPr marL="0" indent="0">
              <a:buNone/>
              <a:defRPr sz="3119" b="1"/>
            </a:lvl1pPr>
            <a:lvl2pPr marL="594223" indent="0">
              <a:buNone/>
              <a:defRPr sz="2599" b="1"/>
            </a:lvl2pPr>
            <a:lvl3pPr marL="1188446" indent="0">
              <a:buNone/>
              <a:defRPr sz="2339" b="1"/>
            </a:lvl3pPr>
            <a:lvl4pPr marL="1782669" indent="0">
              <a:buNone/>
              <a:defRPr sz="2080" b="1"/>
            </a:lvl4pPr>
            <a:lvl5pPr marL="2376891" indent="0">
              <a:buNone/>
              <a:defRPr sz="2080" b="1"/>
            </a:lvl5pPr>
            <a:lvl6pPr marL="2971114" indent="0">
              <a:buNone/>
              <a:defRPr sz="2080" b="1"/>
            </a:lvl6pPr>
            <a:lvl7pPr marL="3565337" indent="0">
              <a:buNone/>
              <a:defRPr sz="2080" b="1"/>
            </a:lvl7pPr>
            <a:lvl8pPr marL="4159560" indent="0">
              <a:buNone/>
              <a:defRPr sz="2080" b="1"/>
            </a:lvl8pPr>
            <a:lvl9pPr marL="4753783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506" y="3256598"/>
            <a:ext cx="6703780" cy="4789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2252" y="2185512"/>
            <a:ext cx="6736795" cy="1071086"/>
          </a:xfrm>
        </p:spPr>
        <p:txBody>
          <a:bodyPr anchor="b"/>
          <a:lstStyle>
            <a:lvl1pPr marL="0" indent="0">
              <a:buNone/>
              <a:defRPr sz="3119" b="1"/>
            </a:lvl1pPr>
            <a:lvl2pPr marL="594223" indent="0">
              <a:buNone/>
              <a:defRPr sz="2599" b="1"/>
            </a:lvl2pPr>
            <a:lvl3pPr marL="1188446" indent="0">
              <a:buNone/>
              <a:defRPr sz="2339" b="1"/>
            </a:lvl3pPr>
            <a:lvl4pPr marL="1782669" indent="0">
              <a:buNone/>
              <a:defRPr sz="2080" b="1"/>
            </a:lvl4pPr>
            <a:lvl5pPr marL="2376891" indent="0">
              <a:buNone/>
              <a:defRPr sz="2080" b="1"/>
            </a:lvl5pPr>
            <a:lvl6pPr marL="2971114" indent="0">
              <a:buNone/>
              <a:defRPr sz="2080" b="1"/>
            </a:lvl6pPr>
            <a:lvl7pPr marL="3565337" indent="0">
              <a:buNone/>
              <a:defRPr sz="2080" b="1"/>
            </a:lvl7pPr>
            <a:lvl8pPr marL="4159560" indent="0">
              <a:buNone/>
              <a:defRPr sz="2080" b="1"/>
            </a:lvl8pPr>
            <a:lvl9pPr marL="4753783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2252" y="3256598"/>
            <a:ext cx="6736795" cy="4789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6818-97C2-4302-8BC3-737F1ADA20E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5DDB-005B-436D-B611-97F28B43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87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6818-97C2-4302-8BC3-737F1ADA20E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5DDB-005B-436D-B611-97F28B43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00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6818-97C2-4302-8BC3-737F1ADA20E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5DDB-005B-436D-B611-97F28B43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02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06" y="594360"/>
            <a:ext cx="5110884" cy="2080260"/>
          </a:xfrm>
        </p:spPr>
        <p:txBody>
          <a:bodyPr anchor="b"/>
          <a:lstStyle>
            <a:lvl1pPr>
              <a:defRPr sz="41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794" y="1283653"/>
            <a:ext cx="8022253" cy="6335713"/>
          </a:xfrm>
        </p:spPr>
        <p:txBody>
          <a:bodyPr/>
          <a:lstStyle>
            <a:lvl1pPr>
              <a:defRPr sz="4159"/>
            </a:lvl1pPr>
            <a:lvl2pPr>
              <a:defRPr sz="3639"/>
            </a:lvl2pPr>
            <a:lvl3pPr>
              <a:defRPr sz="3119"/>
            </a:lvl3pPr>
            <a:lvl4pPr>
              <a:defRPr sz="2599"/>
            </a:lvl4pPr>
            <a:lvl5pPr>
              <a:defRPr sz="2599"/>
            </a:lvl5pPr>
            <a:lvl6pPr>
              <a:defRPr sz="2599"/>
            </a:lvl6pPr>
            <a:lvl7pPr>
              <a:defRPr sz="2599"/>
            </a:lvl7pPr>
            <a:lvl8pPr>
              <a:defRPr sz="2599"/>
            </a:lvl8pPr>
            <a:lvl9pPr>
              <a:defRPr sz="2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506" y="2674620"/>
            <a:ext cx="5110884" cy="4955064"/>
          </a:xfrm>
        </p:spPr>
        <p:txBody>
          <a:bodyPr/>
          <a:lstStyle>
            <a:lvl1pPr marL="0" indent="0">
              <a:buNone/>
              <a:defRPr sz="2080"/>
            </a:lvl1pPr>
            <a:lvl2pPr marL="594223" indent="0">
              <a:buNone/>
              <a:defRPr sz="1820"/>
            </a:lvl2pPr>
            <a:lvl3pPr marL="1188446" indent="0">
              <a:buNone/>
              <a:defRPr sz="1560"/>
            </a:lvl3pPr>
            <a:lvl4pPr marL="1782669" indent="0">
              <a:buNone/>
              <a:defRPr sz="1300"/>
            </a:lvl4pPr>
            <a:lvl5pPr marL="2376891" indent="0">
              <a:buNone/>
              <a:defRPr sz="1300"/>
            </a:lvl5pPr>
            <a:lvl6pPr marL="2971114" indent="0">
              <a:buNone/>
              <a:defRPr sz="1300"/>
            </a:lvl6pPr>
            <a:lvl7pPr marL="3565337" indent="0">
              <a:buNone/>
              <a:defRPr sz="1300"/>
            </a:lvl7pPr>
            <a:lvl8pPr marL="4159560" indent="0">
              <a:buNone/>
              <a:defRPr sz="1300"/>
            </a:lvl8pPr>
            <a:lvl9pPr marL="4753783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6818-97C2-4302-8BC3-737F1ADA20E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5DDB-005B-436D-B611-97F28B43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08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06" y="594360"/>
            <a:ext cx="5110884" cy="2080260"/>
          </a:xfrm>
        </p:spPr>
        <p:txBody>
          <a:bodyPr anchor="b"/>
          <a:lstStyle>
            <a:lvl1pPr>
              <a:defRPr sz="41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6794" y="1283653"/>
            <a:ext cx="8022253" cy="6335713"/>
          </a:xfrm>
        </p:spPr>
        <p:txBody>
          <a:bodyPr anchor="t"/>
          <a:lstStyle>
            <a:lvl1pPr marL="0" indent="0">
              <a:buNone/>
              <a:defRPr sz="4159"/>
            </a:lvl1pPr>
            <a:lvl2pPr marL="594223" indent="0">
              <a:buNone/>
              <a:defRPr sz="3639"/>
            </a:lvl2pPr>
            <a:lvl3pPr marL="1188446" indent="0">
              <a:buNone/>
              <a:defRPr sz="3119"/>
            </a:lvl3pPr>
            <a:lvl4pPr marL="1782669" indent="0">
              <a:buNone/>
              <a:defRPr sz="2599"/>
            </a:lvl4pPr>
            <a:lvl5pPr marL="2376891" indent="0">
              <a:buNone/>
              <a:defRPr sz="2599"/>
            </a:lvl5pPr>
            <a:lvl6pPr marL="2971114" indent="0">
              <a:buNone/>
              <a:defRPr sz="2599"/>
            </a:lvl6pPr>
            <a:lvl7pPr marL="3565337" indent="0">
              <a:buNone/>
              <a:defRPr sz="2599"/>
            </a:lvl7pPr>
            <a:lvl8pPr marL="4159560" indent="0">
              <a:buNone/>
              <a:defRPr sz="2599"/>
            </a:lvl8pPr>
            <a:lvl9pPr marL="4753783" indent="0">
              <a:buNone/>
              <a:defRPr sz="25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506" y="2674620"/>
            <a:ext cx="5110884" cy="4955064"/>
          </a:xfrm>
        </p:spPr>
        <p:txBody>
          <a:bodyPr/>
          <a:lstStyle>
            <a:lvl1pPr marL="0" indent="0">
              <a:buNone/>
              <a:defRPr sz="2080"/>
            </a:lvl1pPr>
            <a:lvl2pPr marL="594223" indent="0">
              <a:buNone/>
              <a:defRPr sz="1820"/>
            </a:lvl2pPr>
            <a:lvl3pPr marL="1188446" indent="0">
              <a:buNone/>
              <a:defRPr sz="1560"/>
            </a:lvl3pPr>
            <a:lvl4pPr marL="1782669" indent="0">
              <a:buNone/>
              <a:defRPr sz="1300"/>
            </a:lvl4pPr>
            <a:lvl5pPr marL="2376891" indent="0">
              <a:buNone/>
              <a:defRPr sz="1300"/>
            </a:lvl5pPr>
            <a:lvl6pPr marL="2971114" indent="0">
              <a:buNone/>
              <a:defRPr sz="1300"/>
            </a:lvl6pPr>
            <a:lvl7pPr marL="3565337" indent="0">
              <a:buNone/>
              <a:defRPr sz="1300"/>
            </a:lvl7pPr>
            <a:lvl8pPr marL="4159560" indent="0">
              <a:buNone/>
              <a:defRPr sz="1300"/>
            </a:lvl8pPr>
            <a:lvl9pPr marL="4753783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6818-97C2-4302-8BC3-737F1ADA20E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5DDB-005B-436D-B611-97F28B43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46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442" y="474663"/>
            <a:ext cx="13667542" cy="172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442" y="2373313"/>
            <a:ext cx="13667542" cy="565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442" y="8263255"/>
            <a:ext cx="3565446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46818-97C2-4302-8BC3-737F1ADA20E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9129" y="8263255"/>
            <a:ext cx="5348168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1537" y="8263255"/>
            <a:ext cx="3565446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5DDB-005B-436D-B611-97F28B43E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63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88446" rtl="0" eaLnBrk="1" latinLnBrk="0" hangingPunct="1">
        <a:lnSpc>
          <a:spcPct val="90000"/>
        </a:lnSpc>
        <a:spcBef>
          <a:spcPct val="0"/>
        </a:spcBef>
        <a:buNone/>
        <a:defRPr sz="57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11" indent="-297111" algn="l" defTabSz="1188446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9" kern="1200">
          <a:solidFill>
            <a:schemeClr val="tx1"/>
          </a:solidFill>
          <a:latin typeface="+mn-lt"/>
          <a:ea typeface="+mn-ea"/>
          <a:cs typeface="+mn-cs"/>
        </a:defRPr>
      </a:lvl1pPr>
      <a:lvl2pPr marL="891334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9" kern="1200">
          <a:solidFill>
            <a:schemeClr val="tx1"/>
          </a:solidFill>
          <a:latin typeface="+mn-lt"/>
          <a:ea typeface="+mn-ea"/>
          <a:cs typeface="+mn-cs"/>
        </a:defRPr>
      </a:lvl2pPr>
      <a:lvl3pPr marL="1485557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9" kern="1200">
          <a:solidFill>
            <a:schemeClr val="tx1"/>
          </a:solidFill>
          <a:latin typeface="+mn-lt"/>
          <a:ea typeface="+mn-ea"/>
          <a:cs typeface="+mn-cs"/>
        </a:defRPr>
      </a:lvl3pPr>
      <a:lvl4pPr marL="2079780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674003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3268226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862448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456671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5050894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223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446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669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891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1114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5337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9560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3783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3CFE59-17EF-3907-AE2B-E238D7FF3372}"/>
              </a:ext>
            </a:extLst>
          </p:cNvPr>
          <p:cNvSpPr/>
          <p:nvPr/>
        </p:nvSpPr>
        <p:spPr>
          <a:xfrm>
            <a:off x="0" y="101600"/>
            <a:ext cx="3264408" cy="866851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9CF60A-196F-18B0-E059-97C1B186C480}"/>
              </a:ext>
            </a:extLst>
          </p:cNvPr>
          <p:cNvSpPr/>
          <p:nvPr/>
        </p:nvSpPr>
        <p:spPr>
          <a:xfrm>
            <a:off x="2084457" y="123444"/>
            <a:ext cx="13670280" cy="866851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546CB4-5F01-6B90-255D-94B3BE870F7D}"/>
              </a:ext>
            </a:extLst>
          </p:cNvPr>
          <p:cNvSpPr/>
          <p:nvPr/>
        </p:nvSpPr>
        <p:spPr>
          <a:xfrm>
            <a:off x="2350008" y="838200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C916DE-E14F-DB68-3E71-BF89B355E7B0}"/>
              </a:ext>
            </a:extLst>
          </p:cNvPr>
          <p:cNvSpPr/>
          <p:nvPr/>
        </p:nvSpPr>
        <p:spPr>
          <a:xfrm>
            <a:off x="4603611" y="825500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C1B91F-3D9F-CB3D-8999-EF60E3C5A5A1}"/>
              </a:ext>
            </a:extLst>
          </p:cNvPr>
          <p:cNvSpPr/>
          <p:nvPr/>
        </p:nvSpPr>
        <p:spPr>
          <a:xfrm>
            <a:off x="6857214" y="876300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F95108-5398-C3EE-2C54-C70889A43713}"/>
              </a:ext>
            </a:extLst>
          </p:cNvPr>
          <p:cNvSpPr/>
          <p:nvPr/>
        </p:nvSpPr>
        <p:spPr>
          <a:xfrm>
            <a:off x="9110817" y="927100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9A636D-2A35-77A9-DC2F-55127A396FAD}"/>
              </a:ext>
            </a:extLst>
          </p:cNvPr>
          <p:cNvSpPr/>
          <p:nvPr/>
        </p:nvSpPr>
        <p:spPr>
          <a:xfrm>
            <a:off x="11364420" y="939800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504047-25C5-DC60-BA12-6C2E6D74437E}"/>
              </a:ext>
            </a:extLst>
          </p:cNvPr>
          <p:cNvSpPr/>
          <p:nvPr/>
        </p:nvSpPr>
        <p:spPr>
          <a:xfrm>
            <a:off x="13605325" y="965200"/>
            <a:ext cx="1828800" cy="182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968DB87-E036-5A19-B4D2-EC4E41A749ED}"/>
              </a:ext>
            </a:extLst>
          </p:cNvPr>
          <p:cNvSpPr/>
          <p:nvPr/>
        </p:nvSpPr>
        <p:spPr>
          <a:xfrm>
            <a:off x="2323880" y="2747772"/>
            <a:ext cx="4078224" cy="56875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142DB4-8387-5909-FF53-CC59E1527BE2}"/>
              </a:ext>
            </a:extLst>
          </p:cNvPr>
          <p:cNvSpPr/>
          <p:nvPr/>
        </p:nvSpPr>
        <p:spPr>
          <a:xfrm>
            <a:off x="6824702" y="2815844"/>
            <a:ext cx="4078224" cy="56875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75D39BF-A1E6-BB68-0FFC-185DEF252AD8}"/>
              </a:ext>
            </a:extLst>
          </p:cNvPr>
          <p:cNvSpPr/>
          <p:nvPr/>
        </p:nvSpPr>
        <p:spPr>
          <a:xfrm>
            <a:off x="11364420" y="2841244"/>
            <a:ext cx="4078224" cy="2743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51A33A-B01B-09ED-43AA-8CBE3FAEDFAD}"/>
              </a:ext>
            </a:extLst>
          </p:cNvPr>
          <p:cNvSpPr/>
          <p:nvPr/>
        </p:nvSpPr>
        <p:spPr>
          <a:xfrm>
            <a:off x="11347969" y="5760212"/>
            <a:ext cx="4078224" cy="2743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Graphic 19" descr="Upward trend with solid fill">
            <a:extLst>
              <a:ext uri="{FF2B5EF4-FFF2-40B4-BE49-F238E27FC236}">
                <a16:creationId xmlns:a16="http://schemas.microsoft.com/office/drawing/2014/main" id="{533CB6E5-D41F-EC51-C2E8-78FFCDE98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1800" y="876300"/>
            <a:ext cx="610731" cy="736599"/>
          </a:xfrm>
          <a:prstGeom prst="rect">
            <a:avLst/>
          </a:prstGeom>
        </p:spPr>
      </p:pic>
      <p:pic>
        <p:nvPicPr>
          <p:cNvPr id="22" name="Graphic 21" descr="Money with solid fill">
            <a:extLst>
              <a:ext uri="{FF2B5EF4-FFF2-40B4-BE49-F238E27FC236}">
                <a16:creationId xmlns:a16="http://schemas.microsoft.com/office/drawing/2014/main" id="{A56291D8-876B-D25E-3FB2-D93B91A8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0812" y="939800"/>
            <a:ext cx="562045" cy="562045"/>
          </a:xfrm>
          <a:prstGeom prst="rect">
            <a:avLst/>
          </a:prstGeom>
        </p:spPr>
      </p:pic>
      <p:pic>
        <p:nvPicPr>
          <p:cNvPr id="24" name="Graphic 23" descr="Dollar with solid fill">
            <a:extLst>
              <a:ext uri="{FF2B5EF4-FFF2-40B4-BE49-F238E27FC236}">
                <a16:creationId xmlns:a16="http://schemas.microsoft.com/office/drawing/2014/main" id="{7A8DE771-1DED-7733-E8B3-D706A865E5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39012" y="1041400"/>
            <a:ext cx="750888" cy="368299"/>
          </a:xfrm>
          <a:prstGeom prst="rect">
            <a:avLst/>
          </a:prstGeom>
        </p:spPr>
      </p:pic>
      <p:pic>
        <p:nvPicPr>
          <p:cNvPr id="26" name="Graphic 25" descr="Bus with solid fill">
            <a:extLst>
              <a:ext uri="{FF2B5EF4-FFF2-40B4-BE49-F238E27FC236}">
                <a16:creationId xmlns:a16="http://schemas.microsoft.com/office/drawing/2014/main" id="{F7732BAC-4741-CDBD-FC10-DF06476FF5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02800" y="927100"/>
            <a:ext cx="471557" cy="471557"/>
          </a:xfrm>
          <a:prstGeom prst="rect">
            <a:avLst/>
          </a:prstGeom>
        </p:spPr>
      </p:pic>
      <p:pic>
        <p:nvPicPr>
          <p:cNvPr id="30" name="Graphic 29" descr="Arrow circle with solid fill">
            <a:extLst>
              <a:ext uri="{FF2B5EF4-FFF2-40B4-BE49-F238E27FC236}">
                <a16:creationId xmlns:a16="http://schemas.microsoft.com/office/drawing/2014/main" id="{4045D1F0-DA58-5A37-2634-43F52801AF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014200" y="977900"/>
            <a:ext cx="635000" cy="635000"/>
          </a:xfrm>
          <a:prstGeom prst="rect">
            <a:avLst/>
          </a:prstGeom>
        </p:spPr>
      </p:pic>
      <p:pic>
        <p:nvPicPr>
          <p:cNvPr id="32" name="Graphic 31" descr="Back with solid fill">
            <a:extLst>
              <a:ext uri="{FF2B5EF4-FFF2-40B4-BE49-F238E27FC236}">
                <a16:creationId xmlns:a16="http://schemas.microsoft.com/office/drawing/2014/main" id="{A64C6949-F73C-3630-95B7-C5BE03C88D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147800" y="952500"/>
            <a:ext cx="585857" cy="5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8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</TotalTime>
  <Words>2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 prasad konandur</dc:creator>
  <cp:lastModifiedBy>raghu prasad konandur</cp:lastModifiedBy>
  <cp:revision>29</cp:revision>
  <dcterms:created xsi:type="dcterms:W3CDTF">2025-02-18T23:31:38Z</dcterms:created>
  <dcterms:modified xsi:type="dcterms:W3CDTF">2025-02-20T00:03:28Z</dcterms:modified>
</cp:coreProperties>
</file>