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354EEE-D1DA-B518-1999-28AC72352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9D5E0-78E1-EEB6-F1D8-6AD72ABE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Swapnajeet A</cp:lastModifiedBy>
  <cp:revision>8</cp:revision>
  <dcterms:created xsi:type="dcterms:W3CDTF">2024-02-05T09:30:29Z</dcterms:created>
  <dcterms:modified xsi:type="dcterms:W3CDTF">2024-03-12T06:20:29Z</dcterms:modified>
</cp:coreProperties>
</file>