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9" r:id="rId2"/>
    <p:sldId id="314" r:id="rId3"/>
    <p:sldId id="288" r:id="rId4"/>
    <p:sldId id="312" r:id="rId5"/>
    <p:sldId id="313" r:id="rId6"/>
    <p:sldId id="301" r:id="rId7"/>
    <p:sldId id="289" r:id="rId8"/>
    <p:sldId id="300" r:id="rId9"/>
    <p:sldId id="299" r:id="rId10"/>
    <p:sldId id="298" r:id="rId11"/>
    <p:sldId id="297" r:id="rId12"/>
    <p:sldId id="304" r:id="rId13"/>
    <p:sldId id="303" r:id="rId14"/>
    <p:sldId id="302" r:id="rId15"/>
    <p:sldId id="296" r:id="rId16"/>
    <p:sldId id="295" r:id="rId17"/>
    <p:sldId id="294" r:id="rId18"/>
    <p:sldId id="293" r:id="rId19"/>
    <p:sldId id="292" r:id="rId20"/>
    <p:sldId id="291" r:id="rId21"/>
    <p:sldId id="290" r:id="rId22"/>
    <p:sldId id="3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56314" autoAdjust="0"/>
  </p:normalViewPr>
  <p:slideViewPr>
    <p:cSldViewPr snapToGrid="0">
      <p:cViewPr varScale="1">
        <p:scale>
          <a:sx n="48" d="100"/>
          <a:sy n="48" d="100"/>
        </p:scale>
        <p:origin x="-196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EE9FF-524A-43BD-B755-4EF387847E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Python-Installation and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Raghu</a:t>
            </a:r>
            <a:r>
              <a:rPr lang="en-US" dirty="0" smtClean="0"/>
              <a:t> Prasad </a:t>
            </a:r>
            <a:r>
              <a:rPr lang="en-US" dirty="0" err="1" smtClean="0"/>
              <a:t>Konandur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:\personal\photos\50birthday\raghuprofi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5200" y="4443414"/>
            <a:ext cx="2540000" cy="227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75" y="980661"/>
            <a:ext cx="7424903" cy="56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340" y="1099930"/>
            <a:ext cx="6970169" cy="542124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078" y="1126435"/>
            <a:ext cx="7102929" cy="543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4013" y="1192696"/>
            <a:ext cx="6897952" cy="5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2053" y="1004939"/>
            <a:ext cx="7805529" cy="555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83911"/>
            <a:ext cx="7049367" cy="54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3" y="1166192"/>
            <a:ext cx="6950842" cy="53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75" y="1113184"/>
            <a:ext cx="7311464" cy="56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 – Program Menus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3026" y="1162050"/>
            <a:ext cx="7527235" cy="551732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 – Spyder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409" y="984637"/>
            <a:ext cx="9130748" cy="554205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Development Environments (IDE’s)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 editors are designed for the developers to code and debug program easily. Using these Python </a:t>
            </a:r>
            <a:r>
              <a:rPr lang="en-US" dirty="0" smtClean="0"/>
              <a:t>IDEs, </a:t>
            </a:r>
            <a:r>
              <a:rPr lang="en-US" dirty="0" smtClean="0"/>
              <a:t>you can manage a large codebase and achieve quick deployment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Popular IDE’s for python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Anaconda – </a:t>
            </a:r>
            <a:r>
              <a:rPr lang="en-US" dirty="0" err="1" smtClean="0"/>
              <a:t>Spyder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Jetbrain</a:t>
            </a:r>
            <a:r>
              <a:rPr lang="en-US" dirty="0" smtClean="0"/>
              <a:t> – </a:t>
            </a:r>
            <a:r>
              <a:rPr lang="en-US" dirty="0" err="1" smtClean="0"/>
              <a:t>Pycharm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IDLE – Built-in editor with Python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 – Launching Spyder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783" y="950016"/>
            <a:ext cx="5433391" cy="56201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932" y="1138444"/>
            <a:ext cx="4762500" cy="23812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8194" y="4067175"/>
            <a:ext cx="4762500" cy="23812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 – Spyder Console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330" y="934037"/>
            <a:ext cx="10721009" cy="57367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6400" b="1" dirty="0" smtClean="0"/>
              <a:t>Thank You</a:t>
            </a:r>
            <a:endParaRPr lang="en-US" sz="6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Requirement for </a:t>
            </a: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565" y="993913"/>
            <a:ext cx="11211321" cy="561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Anaconda python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-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www.anaconda.com/products/individual</a:t>
            </a:r>
            <a:endParaRPr lang="en-US" dirty="0" smtClean="0"/>
          </a:p>
          <a:p>
            <a:r>
              <a:rPr lang="en-US" dirty="0" smtClean="0"/>
              <a:t>Download the installer based on your operating system and processor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697" y="2822032"/>
            <a:ext cx="10294882" cy="333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downloaded installer</a:t>
            </a:r>
          </a:p>
          <a:p>
            <a:r>
              <a:rPr lang="en-US" dirty="0" smtClean="0"/>
              <a:t>Installation starts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116" y="2853559"/>
            <a:ext cx="9238593" cy="363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02" y="1086678"/>
            <a:ext cx="7045397" cy="54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879" y="1285461"/>
            <a:ext cx="6546100" cy="509141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8" y="1100149"/>
            <a:ext cx="7156173" cy="54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FFAC62-527A-48F3-88DB-C5CB584185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Installation Of Anaconda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IDE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06" y="1099930"/>
            <a:ext cx="7116701" cy="54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169</Words>
  <Application>Microsoft Office PowerPoint</Application>
  <PresentationFormat>Custom</PresentationFormat>
  <Paragraphs>36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Python-Installation and setup</vt:lpstr>
      <vt:lpstr>Integrated Development Environments (IDE’s)</vt:lpstr>
      <vt:lpstr>Slide 3</vt:lpstr>
      <vt:lpstr>Download Anaconda python distribution</vt:lpstr>
      <vt:lpstr>Installation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lenovo</cp:lastModifiedBy>
  <cp:revision>148</cp:revision>
  <dcterms:created xsi:type="dcterms:W3CDTF">2018-01-28T06:02:15Z</dcterms:created>
  <dcterms:modified xsi:type="dcterms:W3CDTF">2021-06-29T16:57:38Z</dcterms:modified>
</cp:coreProperties>
</file>