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8" r:id="rId3"/>
    <p:sldId id="257" r:id="rId4"/>
    <p:sldId id="258" r:id="rId5"/>
    <p:sldId id="270" r:id="rId6"/>
    <p:sldId id="271" r:id="rId7"/>
    <p:sldId id="279" r:id="rId8"/>
    <p:sldId id="266" r:id="rId9"/>
    <p:sldId id="280" r:id="rId10"/>
    <p:sldId id="281" r:id="rId11"/>
    <p:sldId id="282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1" d="100"/>
          <a:sy n="101" d="100"/>
        </p:scale>
        <p:origin x="1308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25625"/>
            <a:ext cx="7772400" cy="1470025"/>
          </a:xfrm>
        </p:spPr>
        <p:txBody>
          <a:bodyPr/>
          <a:lstStyle/>
          <a:p>
            <a:r>
              <a:rPr dirty="0"/>
              <a:t>JavaScript </a:t>
            </a:r>
            <a:r>
              <a:rPr lang="en-US" dirty="0"/>
              <a:t>- Introduction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124201"/>
            <a:ext cx="5581440" cy="1257300"/>
          </a:xfrm>
        </p:spPr>
        <p:txBody>
          <a:bodyPr>
            <a:normAutofit fontScale="85000" lnSpcReduction="20000"/>
          </a:bodyPr>
          <a:lstStyle/>
          <a:p>
            <a:r>
              <a:rPr lang="en-IN" dirty="0"/>
              <a:t>By Raghu Prasad Konandur</a:t>
            </a:r>
          </a:p>
          <a:p>
            <a:r>
              <a:rPr lang="en-IN" dirty="0"/>
              <a:t>CEO</a:t>
            </a:r>
          </a:p>
          <a:p>
            <a:r>
              <a:rPr lang="en-US" dirty="0"/>
              <a:t>www.Kaushalya.tech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BAE61D-2C99-C48A-7369-27B74FAFFF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0262" y="229572"/>
            <a:ext cx="1731795" cy="138015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79E9E79-F935-0024-0B0D-DF6CF0EDFA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9740" y="4594226"/>
            <a:ext cx="1505160" cy="181952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Use cases of Java Script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b="1" dirty="0"/>
              <a:t>5. LinkedIn</a:t>
            </a:r>
          </a:p>
          <a:p>
            <a:pPr lvl="1"/>
            <a:r>
              <a:rPr lang="en-US" sz="1400" dirty="0"/>
              <a:t>JavaScript Stack: Node.js, Ember.js</a:t>
            </a:r>
          </a:p>
          <a:p>
            <a:pPr lvl="1"/>
            <a:r>
              <a:rPr lang="en-US" sz="1400" dirty="0"/>
              <a:t>LinkedIn switched to Node.js on the back-end for improved speed and scalability, and uses Ember.js on the front-end.</a:t>
            </a:r>
          </a:p>
          <a:p>
            <a:r>
              <a:rPr lang="en-US" sz="1800" b="1" dirty="0"/>
              <a:t>6. Uber</a:t>
            </a:r>
          </a:p>
          <a:p>
            <a:pPr lvl="1"/>
            <a:r>
              <a:rPr lang="en-US" sz="1400" dirty="0"/>
              <a:t>JavaScript Stack: Node.js, React</a:t>
            </a:r>
          </a:p>
          <a:p>
            <a:pPr lvl="1"/>
            <a:r>
              <a:rPr lang="en-US" sz="1400" dirty="0"/>
              <a:t>Uber uses Node.js to power its real-time, scalable back-end services, and React.js for its responsive user interface.</a:t>
            </a:r>
          </a:p>
          <a:p>
            <a:r>
              <a:rPr lang="en-US" sz="1800" b="1" dirty="0"/>
              <a:t>7. Airbnb</a:t>
            </a:r>
          </a:p>
          <a:p>
            <a:pPr lvl="1"/>
            <a:r>
              <a:rPr lang="en-IN" sz="1400" dirty="0"/>
              <a:t>JavaScript Stack: React, React Native, Node.js</a:t>
            </a:r>
          </a:p>
          <a:p>
            <a:pPr lvl="1"/>
            <a:r>
              <a:rPr lang="en-IN" sz="1400" dirty="0"/>
              <a:t>Airbnb uses React for web, React Native for mobile, and Node.js for back-end services, providing a unified development environment</a:t>
            </a:r>
          </a:p>
          <a:p>
            <a:r>
              <a:rPr lang="en-US" sz="1800" b="1" dirty="0"/>
              <a:t>8. Microsoft</a:t>
            </a:r>
          </a:p>
          <a:p>
            <a:pPr lvl="1"/>
            <a:r>
              <a:rPr lang="en-US" sz="1400" dirty="0"/>
              <a:t>JavaScript Stack: React, Node.js</a:t>
            </a:r>
          </a:p>
          <a:p>
            <a:pPr lvl="1"/>
            <a:r>
              <a:rPr lang="en-US" sz="1400" dirty="0"/>
              <a:t>Microsoft integrates React into web apps like Outlook.com and OneDrive, and uses Node.js for scalable back-end services.</a:t>
            </a:r>
          </a:p>
          <a:p>
            <a:pPr marL="457200" lvl="1" indent="0">
              <a:buNone/>
            </a:pPr>
            <a:endParaRPr sz="1400" dirty="0"/>
          </a:p>
        </p:txBody>
      </p:sp>
    </p:spTree>
    <p:extLst>
      <p:ext uri="{BB962C8B-B14F-4D97-AF65-F5344CB8AC3E}">
        <p14:creationId xmlns:p14="http://schemas.microsoft.com/office/powerpoint/2010/main" val="25304245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Use cases of Java Script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b="1" dirty="0"/>
              <a:t>9. eBay</a:t>
            </a:r>
          </a:p>
          <a:p>
            <a:pPr lvl="1"/>
            <a:r>
              <a:rPr lang="en-IN" sz="1400" dirty="0"/>
              <a:t>JavaScript Stack: Node.js</a:t>
            </a:r>
          </a:p>
          <a:p>
            <a:pPr lvl="1"/>
            <a:r>
              <a:rPr lang="en-IN" sz="1400" dirty="0"/>
              <a:t>eBay uses Node.js for handling real-time communication and scaling its e-commerce platform </a:t>
            </a:r>
          </a:p>
          <a:p>
            <a:r>
              <a:rPr lang="en-US" sz="1800" b="1" dirty="0"/>
              <a:t>10. Walmart</a:t>
            </a:r>
          </a:p>
          <a:p>
            <a:pPr lvl="1"/>
            <a:r>
              <a:rPr lang="en-US" sz="1400" dirty="0"/>
              <a:t>JavaScript Stack: Node.js</a:t>
            </a:r>
          </a:p>
          <a:p>
            <a:pPr lvl="1"/>
            <a:r>
              <a:rPr lang="en-US" sz="1400" dirty="0"/>
              <a:t>Use Case: Walmart uses Node.js to power its back-end services and improve the scalability of its e-commerce platform, handling large volumes of traffic during peak shopping seasons.</a:t>
            </a:r>
          </a:p>
          <a:p>
            <a:pPr marL="342900" lvl="1" indent="-342900">
              <a:buFont typeface="Arial"/>
              <a:buChar char="•"/>
            </a:pPr>
            <a:r>
              <a:rPr lang="en-US" sz="1800" b="1" dirty="0"/>
              <a:t>Why These Companies Use the JavaScript Stack:</a:t>
            </a:r>
          </a:p>
          <a:p>
            <a:pPr marL="457200" lvl="1" indent="0">
              <a:buNone/>
            </a:pPr>
            <a:r>
              <a:rPr lang="en-US" sz="1400" b="1" dirty="0"/>
              <a:t>Scalability</a:t>
            </a:r>
            <a:r>
              <a:rPr lang="en-US" sz="1400" dirty="0"/>
              <a:t>: JavaScript, particularly with Node.js, allows companies to scale their applications to handle millions of users and large amounts of data with non-blocking, asynchronous operations.</a:t>
            </a:r>
          </a:p>
          <a:p>
            <a:pPr marL="457200" lvl="1" indent="0">
              <a:buNone/>
            </a:pPr>
            <a:r>
              <a:rPr lang="en-US" sz="1400" b="1" dirty="0"/>
              <a:t>Full-Stack Capabilities</a:t>
            </a:r>
            <a:r>
              <a:rPr lang="en-US" sz="1400" dirty="0"/>
              <a:t>: JavaScript enables companies to use a single language across both front-end and back-end, simplifying development processes and team collaboration.</a:t>
            </a:r>
          </a:p>
          <a:p>
            <a:pPr marL="457200" lvl="1" indent="0">
              <a:buNone/>
            </a:pPr>
            <a:r>
              <a:rPr lang="en-US" sz="1400" b="1" dirty="0"/>
              <a:t>Real-Time Performance</a:t>
            </a:r>
            <a:r>
              <a:rPr lang="en-US" sz="1400" dirty="0"/>
              <a:t>: Companies like Uber, Netflix, and Slack use JavaScript for real-time updates and data streaming, making it ideal for applications that require instant feedback.</a:t>
            </a:r>
          </a:p>
          <a:p>
            <a:pPr marL="457200" lvl="1" indent="0">
              <a:buNone/>
            </a:pPr>
            <a:r>
              <a:rPr lang="en-US" sz="1400" b="1" dirty="0"/>
              <a:t>Cross-Platform Development: </a:t>
            </a:r>
            <a:r>
              <a:rPr lang="en-US" sz="1400" dirty="0"/>
              <a:t>With frameworks like React Native and Electron.js, companies can build mobile and desktop applications using the same JavaScript codebase as their web applications.</a:t>
            </a:r>
            <a:endParaRPr sz="1400" dirty="0"/>
          </a:p>
        </p:txBody>
      </p:sp>
    </p:spTree>
    <p:extLst>
      <p:ext uri="{BB962C8B-B14F-4D97-AF65-F5344CB8AC3E}">
        <p14:creationId xmlns:p14="http://schemas.microsoft.com/office/powerpoint/2010/main" val="15978347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00110-BBE3-A078-0E38-DC65F091B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27B4E-A604-5D82-CFE6-FD3D982B0E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Visit our educational platform </a:t>
            </a:r>
          </a:p>
          <a:p>
            <a:pPr marL="0" indent="0" algn="ctr">
              <a:buNone/>
            </a:pPr>
            <a:r>
              <a:rPr lang="en-US" dirty="0" err="1">
                <a:highlight>
                  <a:srgbClr val="FFFF00"/>
                </a:highlight>
              </a:rPr>
              <a:t>ekaushalya.Kaushalya.tech</a:t>
            </a:r>
            <a:endParaRPr lang="en-US" dirty="0">
              <a:highlight>
                <a:srgbClr val="FFFF00"/>
              </a:highlight>
            </a:endParaRPr>
          </a:p>
          <a:p>
            <a:pPr algn="ctr"/>
            <a:endParaRPr lang="en-US" dirty="0"/>
          </a:p>
          <a:p>
            <a:pPr marL="0" indent="0" algn="ctr">
              <a:buNone/>
            </a:pPr>
            <a:r>
              <a:rPr lang="en-US" dirty="0"/>
              <a:t>Thanks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41769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508BE-67F0-35C2-79D3-EB0E34FEE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94AA51-A890-74C2-3C2C-C84AE3E0D1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java Script ?</a:t>
            </a:r>
          </a:p>
          <a:p>
            <a:r>
              <a:rPr lang="en-US" dirty="0"/>
              <a:t>Purpose of Java Script.</a:t>
            </a:r>
          </a:p>
          <a:p>
            <a:r>
              <a:rPr lang="en-US" dirty="0"/>
              <a:t>Building blocks of Java Script.</a:t>
            </a:r>
          </a:p>
          <a:p>
            <a:r>
              <a:rPr lang="en-US" dirty="0"/>
              <a:t>Why Java Script ?</a:t>
            </a:r>
          </a:p>
          <a:p>
            <a:r>
              <a:rPr lang="en-US" dirty="0"/>
              <a:t>Popular Java Script Libraries/frameworks</a:t>
            </a:r>
          </a:p>
          <a:p>
            <a:r>
              <a:rPr lang="en-US" dirty="0"/>
              <a:t>Use cases of java script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2508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JavaScript?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JavaScript is a versatile, high-level programming language commonly used in web development. </a:t>
            </a:r>
            <a:endParaRPr lang="en-US" dirty="0"/>
          </a:p>
          <a:p>
            <a:r>
              <a:rPr dirty="0"/>
              <a:t>It allows developers to create dynamic and interactive content on websites, such as animations, forms, and games.</a:t>
            </a:r>
            <a:endParaRPr lang="en-US" dirty="0"/>
          </a:p>
          <a:p>
            <a:r>
              <a:rPr lang="en-IN" dirty="0"/>
              <a:t>It’s a scripting programming language. Interpreter executes the code line by line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 of java script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dirty="0"/>
              <a:t>JavaScript works alongside HTML and CSS to build interactive websites:</a:t>
            </a:r>
          </a:p>
          <a:p>
            <a:pPr lvl="1"/>
            <a:r>
              <a:rPr sz="2400" dirty="0"/>
              <a:t>HTML: Defines the structure of web pages.</a:t>
            </a:r>
          </a:p>
          <a:p>
            <a:pPr lvl="1"/>
            <a:r>
              <a:rPr sz="2400" dirty="0"/>
              <a:t>CSS: Styles the appearance of web pages.</a:t>
            </a:r>
          </a:p>
          <a:p>
            <a:pPr lvl="1"/>
            <a:r>
              <a:rPr dirty="0"/>
              <a:t>JavaScript: Adds interactivity, animations, and logic to web pages.</a:t>
            </a:r>
            <a:endParaRPr lang="en-US" dirty="0"/>
          </a:p>
          <a:p>
            <a:r>
              <a:rPr lang="en-IN" dirty="0"/>
              <a:t>Java Script for full stack web application development – MEAN/MERN stack</a:t>
            </a:r>
          </a:p>
          <a:p>
            <a:r>
              <a:rPr lang="en-IN" dirty="0"/>
              <a:t>Java Script for server side programming using node.js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blocks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2200" b="1" dirty="0"/>
              <a:t>Data Types</a:t>
            </a:r>
          </a:p>
          <a:p>
            <a:pPr lvl="1"/>
            <a:r>
              <a:rPr lang="en-US" sz="2200" dirty="0" err="1"/>
              <a:t>Numeric,string</a:t>
            </a:r>
            <a:r>
              <a:rPr lang="en-US" sz="2200" dirty="0"/>
              <a:t>, </a:t>
            </a:r>
            <a:r>
              <a:rPr lang="en-US" sz="2200" dirty="0" err="1"/>
              <a:t>Boolean,arrays,objects</a:t>
            </a:r>
            <a:endParaRPr lang="en-US" sz="2200" dirty="0"/>
          </a:p>
          <a:p>
            <a:r>
              <a:rPr lang="en-US" sz="2200" b="1" dirty="0"/>
              <a:t>Variables</a:t>
            </a:r>
          </a:p>
          <a:p>
            <a:pPr lvl="1"/>
            <a:r>
              <a:rPr lang="en-US" sz="2200" dirty="0" err="1"/>
              <a:t>var,let</a:t>
            </a:r>
            <a:r>
              <a:rPr lang="en-US" sz="2200" dirty="0"/>
              <a:t>, const</a:t>
            </a:r>
          </a:p>
          <a:p>
            <a:r>
              <a:rPr lang="en-IN" sz="2200" b="1" dirty="0"/>
              <a:t>Operators </a:t>
            </a:r>
          </a:p>
          <a:p>
            <a:pPr lvl="1"/>
            <a:r>
              <a:rPr lang="en-IN" sz="2200" dirty="0"/>
              <a:t>Arithmetic,comparision,logical, bitwise</a:t>
            </a:r>
          </a:p>
          <a:p>
            <a:r>
              <a:rPr lang="en-IN" sz="2200" b="1" dirty="0"/>
              <a:t>Loops</a:t>
            </a:r>
          </a:p>
          <a:p>
            <a:pPr lvl="1"/>
            <a:r>
              <a:rPr lang="en-IN" sz="2200" dirty="0" err="1"/>
              <a:t>while,for</a:t>
            </a:r>
            <a:endParaRPr lang="en-IN" sz="2200" dirty="0"/>
          </a:p>
          <a:p>
            <a:r>
              <a:rPr lang="en-IN" sz="2200" b="1" dirty="0"/>
              <a:t>Conditional statements</a:t>
            </a:r>
          </a:p>
          <a:p>
            <a:pPr lvl="1"/>
            <a:r>
              <a:rPr lang="en-IN" sz="2200" dirty="0" err="1"/>
              <a:t>If,else,else</a:t>
            </a:r>
            <a:r>
              <a:rPr lang="en-IN" sz="2200" dirty="0"/>
              <a:t> if</a:t>
            </a:r>
          </a:p>
          <a:p>
            <a:r>
              <a:rPr lang="en-IN" sz="2200" b="1" dirty="0"/>
              <a:t>Functions</a:t>
            </a:r>
          </a:p>
          <a:p>
            <a:pPr lvl="1"/>
            <a:r>
              <a:rPr lang="en-IN" sz="2200" dirty="0"/>
              <a:t>Regular, arrow </a:t>
            </a:r>
            <a:r>
              <a:rPr lang="en-IN" sz="2200" dirty="0" err="1"/>
              <a:t>functions,higher</a:t>
            </a:r>
            <a:r>
              <a:rPr lang="en-IN" sz="2200" dirty="0"/>
              <a:t> order functions (</a:t>
            </a:r>
            <a:r>
              <a:rPr lang="en-IN" sz="2200" dirty="0" err="1"/>
              <a:t>map,filter,reduce</a:t>
            </a:r>
            <a:r>
              <a:rPr lang="en-IN" sz="2200" dirty="0"/>
              <a:t>)</a:t>
            </a:r>
          </a:p>
          <a:p>
            <a:r>
              <a:rPr lang="en-IN" sz="2200" b="1" dirty="0"/>
              <a:t>Constructors</a:t>
            </a:r>
          </a:p>
          <a:p>
            <a:pPr lvl="1"/>
            <a:r>
              <a:rPr lang="en-IN" sz="2200" dirty="0"/>
              <a:t>Object Constructure – to create and initialize objects</a:t>
            </a:r>
          </a:p>
          <a:p>
            <a:r>
              <a:rPr lang="en-IN" sz="2200" b="1" dirty="0"/>
              <a:t>Prototypes</a:t>
            </a:r>
          </a:p>
          <a:p>
            <a:r>
              <a:rPr lang="en-IN" sz="2200" b="1" dirty="0"/>
              <a:t>Class and modules</a:t>
            </a:r>
          </a:p>
          <a:p>
            <a:r>
              <a:rPr lang="en-IN" sz="2200" b="1" dirty="0"/>
              <a:t>Asynchronous programming - </a:t>
            </a:r>
          </a:p>
          <a:p>
            <a:pPr lvl="1"/>
            <a:r>
              <a:rPr lang="en-IN" sz="2100" dirty="0" err="1"/>
              <a:t>callbacks,promise,async</a:t>
            </a:r>
            <a:r>
              <a:rPr lang="en-IN" sz="2100" dirty="0"/>
              <a:t>-wait</a:t>
            </a:r>
          </a:p>
          <a:p>
            <a:r>
              <a:rPr lang="en-IN" sz="2200" b="1" dirty="0"/>
              <a:t>Closure</a:t>
            </a:r>
          </a:p>
          <a:p>
            <a:pPr marL="457200" lvl="1" indent="0">
              <a:buNone/>
            </a:pPr>
            <a:endParaRPr lang="en-IN" sz="2200" dirty="0"/>
          </a:p>
          <a:p>
            <a:pPr lvl="1"/>
            <a:endParaRPr lang="en-IN" sz="2200" dirty="0"/>
          </a:p>
          <a:p>
            <a:pPr lvl="1"/>
            <a:endParaRPr lang="en-IN" sz="2200" dirty="0"/>
          </a:p>
          <a:p>
            <a:pPr lvl="1"/>
            <a:endParaRPr lang="en-IN" sz="2200" dirty="0"/>
          </a:p>
          <a:p>
            <a:pPr lvl="1"/>
            <a:endParaRPr lang="en-IN" sz="2200" dirty="0"/>
          </a:p>
          <a:p>
            <a:pPr lvl="1"/>
            <a:endParaRPr lang="en-IN" dirty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58177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Why Java Script ?</a:t>
            </a:r>
            <a:br>
              <a:rPr lang="en-US" dirty="0"/>
            </a:b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1800" b="1" dirty="0"/>
              <a:t>Simplicity and Accessibility</a:t>
            </a:r>
            <a:endParaRPr lang="en-US" sz="1800" b="1" dirty="0"/>
          </a:p>
          <a:p>
            <a:r>
              <a:rPr sz="1800" dirty="0"/>
              <a:t>JavaScript is easy to learn, has a simple syntax, and provides immediate feedback in the browser, making it accessible to beginners and advanced developers alike.</a:t>
            </a:r>
            <a:endParaRPr lang="en-US" sz="1800" dirty="0"/>
          </a:p>
          <a:p>
            <a:r>
              <a:rPr lang="en-IN" sz="1800" b="1" dirty="0"/>
              <a:t>Rich Ecosystem and Libraries</a:t>
            </a:r>
          </a:p>
          <a:p>
            <a:r>
              <a:rPr lang="en-US" sz="1800" dirty="0"/>
              <a:t>JavaScript has a vast ecosystem with frameworks like React, Angular, and Vue, as well as tools like Node.js and NPM, making it easy to build powerful applications.</a:t>
            </a:r>
          </a:p>
          <a:p>
            <a:r>
              <a:rPr lang="en-IN" sz="1800" b="1" dirty="0"/>
              <a:t>Full-Stack Development</a:t>
            </a:r>
          </a:p>
          <a:p>
            <a:r>
              <a:rPr lang="en-US" sz="1800" dirty="0"/>
              <a:t>With Node.js, JavaScript can be used for both front-end and back-end development, allowing developers to create full-stack applications using a single language.</a:t>
            </a:r>
          </a:p>
          <a:p>
            <a:r>
              <a:rPr lang="en-IN" sz="1800" b="1" dirty="0"/>
              <a:t>Asynchronous and Event-Driven Programming</a:t>
            </a:r>
          </a:p>
          <a:p>
            <a:r>
              <a:rPr lang="en-US" sz="1800" dirty="0"/>
              <a:t>JavaScript supports asynchronous operations with callbacks, promises, and async/await, making it ideal for real-time applications and non-blocking code.</a:t>
            </a:r>
          </a:p>
          <a:p>
            <a:endParaRPr lang="en-IN" sz="1800" b="1" dirty="0"/>
          </a:p>
          <a:p>
            <a:endParaRPr lang="en-US" sz="1800" b="1" dirty="0"/>
          </a:p>
          <a:p>
            <a:endParaRPr lang="en-US" sz="1800" b="1" dirty="0"/>
          </a:p>
          <a:p>
            <a:endParaRPr sz="1800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Why Java Script ?</a:t>
            </a:r>
            <a:br>
              <a:rPr lang="en-US" dirty="0"/>
            </a:b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1800" b="1" dirty="0"/>
              <a:t>Real-Time Web Applications</a:t>
            </a:r>
          </a:p>
          <a:p>
            <a:r>
              <a:rPr lang="en-US" sz="1800" dirty="0"/>
              <a:t>JavaScript enables the creation of real-time applications like chat apps and collaboration tools, using </a:t>
            </a:r>
            <a:r>
              <a:rPr lang="en-US" sz="1800" dirty="0" err="1"/>
              <a:t>WebSockets</a:t>
            </a:r>
            <a:r>
              <a:rPr lang="en-US" sz="1800" dirty="0"/>
              <a:t> and other real-time technologies.</a:t>
            </a:r>
          </a:p>
          <a:p>
            <a:r>
              <a:rPr lang="en-US" sz="1800" b="1" dirty="0"/>
              <a:t>Modern JavaScript Features (ES6 and Beyond)</a:t>
            </a:r>
          </a:p>
          <a:p>
            <a:r>
              <a:rPr lang="en-US" sz="1800" dirty="0"/>
              <a:t>ES6 and later versions introduced features like arrow functions, classes, async/await, and </a:t>
            </a:r>
            <a:r>
              <a:rPr lang="en-US" sz="1800" dirty="0" err="1"/>
              <a:t>destructuring</a:t>
            </a:r>
            <a:r>
              <a:rPr lang="en-US" sz="1800" dirty="0"/>
              <a:t>, which have made JavaScript more powerful and easier to use.</a:t>
            </a:r>
          </a:p>
          <a:p>
            <a:r>
              <a:rPr lang="en-US" sz="1800" b="1" dirty="0"/>
              <a:t>Strong Community and Industry Support</a:t>
            </a:r>
          </a:p>
          <a:p>
            <a:r>
              <a:rPr lang="en-US" sz="1800" dirty="0"/>
              <a:t>JavaScript has a massive developer community, with constant contributions to open-source projects. Major companies like Google, Facebook, and Microsoft invest heavily in the JavaScript ecosystem.</a:t>
            </a:r>
          </a:p>
          <a:p>
            <a:r>
              <a:rPr lang="en-IN" sz="1800" b="1" dirty="0"/>
              <a:t>Cross-Platform and Versatility</a:t>
            </a:r>
          </a:p>
          <a:p>
            <a:r>
              <a:rPr lang="en-US" sz="1800" dirty="0"/>
              <a:t>JavaScript is used for web, mobile (React Native), and desktop apps (Electron). Its cross-platform nature makes it one of the most versatile programming languages.</a:t>
            </a:r>
          </a:p>
          <a:p>
            <a:endParaRPr lang="en-US" sz="1800" b="1" dirty="0"/>
          </a:p>
          <a:p>
            <a:endParaRPr lang="en-US" sz="1800" b="1" dirty="0"/>
          </a:p>
          <a:p>
            <a:endParaRPr lang="en-US" sz="1800" b="1" dirty="0"/>
          </a:p>
          <a:p>
            <a:endParaRPr lang="en-US" sz="1800" b="1" dirty="0"/>
          </a:p>
          <a:p>
            <a:endParaRPr lang="en-IN" sz="1800" b="1" dirty="0"/>
          </a:p>
          <a:p>
            <a:endParaRPr lang="en-US" sz="1800" b="1" dirty="0"/>
          </a:p>
          <a:p>
            <a:endParaRPr lang="en-IN" sz="1800" b="1" dirty="0"/>
          </a:p>
          <a:p>
            <a:endParaRPr lang="en-US" sz="1800" b="1" dirty="0"/>
          </a:p>
          <a:p>
            <a:endParaRPr lang="en-US" sz="1800" b="1" dirty="0"/>
          </a:p>
          <a:p>
            <a:endParaRPr sz="1800" b="1" dirty="0"/>
          </a:p>
        </p:txBody>
      </p:sp>
    </p:spTree>
    <p:extLst>
      <p:ext uri="{BB962C8B-B14F-4D97-AF65-F5344CB8AC3E}">
        <p14:creationId xmlns:p14="http://schemas.microsoft.com/office/powerpoint/2010/main" val="33086052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Popular JavaScript Frameworks and Libraries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React.js: A popular library for building user interfaces.</a:t>
            </a:r>
          </a:p>
          <a:p>
            <a:r>
              <a:t>2. Vue.js: A progressive JavaScript framework for building web apps.</a:t>
            </a:r>
          </a:p>
          <a:p>
            <a:r>
              <a:t>3. Node.js: A JavaScript runtime for server-side scripting.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Use cases of java script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b="1" dirty="0"/>
              <a:t>1. Google</a:t>
            </a:r>
          </a:p>
          <a:p>
            <a:pPr lvl="1"/>
            <a:r>
              <a:rPr lang="en-US" sz="1400" dirty="0"/>
              <a:t>JavaScript Stack: Angular, Node.js</a:t>
            </a:r>
          </a:p>
          <a:p>
            <a:pPr lvl="1"/>
            <a:r>
              <a:rPr lang="en-US" sz="1400" dirty="0"/>
              <a:t>Google uses Angular, developed by Google, for many projects, including Gmail and Google Cloud Console. Node.js is used for back-end services.</a:t>
            </a:r>
          </a:p>
          <a:p>
            <a:r>
              <a:rPr lang="en-US" sz="1800" b="1" dirty="0"/>
              <a:t>2. Facebook (Meta)</a:t>
            </a:r>
          </a:p>
          <a:p>
            <a:pPr lvl="1"/>
            <a:r>
              <a:rPr lang="en-US" sz="1400" dirty="0"/>
              <a:t>JavaScript Stack: React, React Native, Node.js</a:t>
            </a:r>
          </a:p>
          <a:p>
            <a:pPr lvl="1"/>
            <a:r>
              <a:rPr lang="en-US" sz="1400" dirty="0"/>
              <a:t>Facebook developed React for dynamic UIs and uses React Native for mobile apps. Node.js is used for back-end services.</a:t>
            </a:r>
          </a:p>
          <a:p>
            <a:r>
              <a:rPr lang="en-US" sz="1800" b="1" dirty="0"/>
              <a:t>3. Netflix</a:t>
            </a:r>
          </a:p>
          <a:p>
            <a:pPr lvl="1"/>
            <a:r>
              <a:rPr lang="en-IN" sz="1400" dirty="0"/>
              <a:t>JavaScript Stack: Node.js, React</a:t>
            </a:r>
          </a:p>
          <a:p>
            <a:pPr lvl="1"/>
            <a:r>
              <a:rPr lang="en-IN" sz="1400" dirty="0"/>
              <a:t>Netflix uses Node.js for back-end scalability and React.js for its front-end user interfaces, ensuring fast streaming services.</a:t>
            </a:r>
          </a:p>
          <a:p>
            <a:r>
              <a:rPr lang="en-US" sz="1800" b="1" dirty="0"/>
              <a:t>4. </a:t>
            </a:r>
            <a:r>
              <a:rPr lang="en-US" sz="1800" b="1" dirty="0" err="1"/>
              <a:t>Paypal</a:t>
            </a:r>
            <a:endParaRPr lang="en-US" sz="1800" b="1" dirty="0"/>
          </a:p>
          <a:p>
            <a:pPr lvl="1"/>
            <a:r>
              <a:rPr lang="en-US" sz="1400" dirty="0"/>
              <a:t>JavaScript Stack: Node.js, React</a:t>
            </a:r>
          </a:p>
          <a:p>
            <a:pPr lvl="1"/>
            <a:r>
              <a:rPr lang="en-US" sz="1400" dirty="0"/>
              <a:t>PayPal uses Node.js for its back-end services and React.js for creating dynamic front-end interfaces.</a:t>
            </a:r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984452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</TotalTime>
  <Words>1057</Words>
  <Application>Microsoft Office PowerPoint</Application>
  <PresentationFormat>On-screen Show (4:3)</PresentationFormat>
  <Paragraphs>121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JavaScript - Introduction</vt:lpstr>
      <vt:lpstr>Agenda</vt:lpstr>
      <vt:lpstr>What is JavaScript?</vt:lpstr>
      <vt:lpstr>Purpose of java script</vt:lpstr>
      <vt:lpstr>Building blocks</vt:lpstr>
      <vt:lpstr>Why Java Script ? </vt:lpstr>
      <vt:lpstr>Why Java Script ? </vt:lpstr>
      <vt:lpstr>Popular JavaScript Frameworks and Libraries</vt:lpstr>
      <vt:lpstr>Use cases of java script</vt:lpstr>
      <vt:lpstr>Use cases of Java Script</vt:lpstr>
      <vt:lpstr>Use cases of Java Script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raghu prasad konandur</cp:lastModifiedBy>
  <cp:revision>98</cp:revision>
  <dcterms:created xsi:type="dcterms:W3CDTF">2013-01-27T09:14:16Z</dcterms:created>
  <dcterms:modified xsi:type="dcterms:W3CDTF">2024-09-23T05:29:30Z</dcterms:modified>
  <cp:category/>
</cp:coreProperties>
</file>