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Why Use Node.js and Key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is a runtime environment that allows JavaScript to run on the server side, outside the browser.</a:t>
            </a:r>
          </a:p>
          <a:p>
            <a:r>
              <a:t>Built on the Google V8 engine, Node.js is designed for scalable network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Asynchronous and Event-Driven</a:t>
            </a:r>
          </a:p>
          <a:p>
            <a:r>
              <a:t>2. Single-Threaded with Event Loop</a:t>
            </a:r>
          </a:p>
          <a:p>
            <a:r>
              <a:t>3. JavaScript Everywhere (full-stack)</a:t>
            </a:r>
          </a:p>
          <a:p>
            <a:r>
              <a:t>4. Cross-Platform Support</a:t>
            </a:r>
          </a:p>
          <a:p>
            <a:r>
              <a:t>5. Rich Ecosystem with npm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 for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API Development (RESTful APIs, Microservices)</a:t>
            </a:r>
          </a:p>
          <a:p>
            <a:r>
              <a:t>2. Real-Time Applications (chat apps, live dashboards)</a:t>
            </a:r>
          </a:p>
          <a:p>
            <a:r>
              <a:t>3. Single Page Applications (React, Angular)</a:t>
            </a:r>
          </a:p>
          <a:p>
            <a:r>
              <a:t>4. Streaming Applications (Netflix)</a:t>
            </a:r>
          </a:p>
          <a:p>
            <a:r>
              <a:t>5. IoT Applications (real-time device data processing)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</a:t>
            </a:r>
          </a:p>
          <a:p>
            <a:r>
              <a:t>• Fast and scalable, especially for concurrent requests</a:t>
            </a:r>
          </a:p>
          <a:p>
            <a:r>
              <a:t>• Full-stack JavaScript development</a:t>
            </a:r>
          </a:p>
          <a:p>
            <a:r>
              <a:t>• Large ecosystem of npm packages</a:t>
            </a:r>
          </a:p>
          <a:p>
            <a:r>
              <a:t>• Ideal for I/O-heavy apps</a:t>
            </a:r>
          </a:p>
          <a:p>
            <a:br/>
            <a:r>
              <a:t>Cons:</a:t>
            </a:r>
          </a:p>
          <a:p>
            <a:r>
              <a:t>• Not suited for CPU-heavy tasks</a:t>
            </a:r>
          </a:p>
          <a:p>
            <a:r>
              <a:t>• Asynchronous programming can be complex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