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3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5625"/>
            <a:ext cx="7772400" cy="1470025"/>
          </a:xfrm>
        </p:spPr>
        <p:txBody>
          <a:bodyPr/>
          <a:lstStyle/>
          <a:p>
            <a:r>
              <a:rPr lang="en-US" dirty="0"/>
              <a:t>Introduction to React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1"/>
            <a:ext cx="5581440" cy="12573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By Raghu Prasad Konandur</a:t>
            </a:r>
          </a:p>
          <a:p>
            <a:r>
              <a:rPr lang="en-IN" dirty="0"/>
              <a:t>CEO</a:t>
            </a:r>
          </a:p>
          <a:p>
            <a:r>
              <a:rPr lang="en-US" dirty="0"/>
              <a:t>www.Kaushalya.tech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AE61D-2C99-C48A-7369-27B74FAFF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62" y="229572"/>
            <a:ext cx="1731795" cy="1380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9E9E79-F935-0024-0B0D-DF6CF0ED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740" y="4594226"/>
            <a:ext cx="1505160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React Native: Build mobile applications using React.</a:t>
            </a:r>
          </a:p>
          <a:p>
            <a:r>
              <a:t>• Leverages React for cross-platform mobile apps.</a:t>
            </a:r>
          </a:p>
          <a:p>
            <a:r>
              <a:t>• Example: Facebook, Instagram, and Airbnb use React Native.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Using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Fast Rendering: Efficient updates with the Virtual DOM.</a:t>
            </a:r>
          </a:p>
          <a:p>
            <a:r>
              <a:t>• Reusable Components: Break UI into reusable pieces.</a:t>
            </a:r>
          </a:p>
          <a:p>
            <a:r>
              <a:t>• Developer Tools: Easy debugging with React Developer Tools.</a:t>
            </a:r>
          </a:p>
          <a:p>
            <a:r>
              <a:t>• Community Support: Large community and resources.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Popular Libraries: React Router, Redux, Styled Components.</a:t>
            </a:r>
          </a:p>
          <a:p>
            <a:r>
              <a:t>• Next.js: Framework for server-side rendering with React.</a:t>
            </a:r>
          </a:p>
          <a:p>
            <a:r>
              <a:t>• Gatsby: Framework for building static websites.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Hands-on Example: Building a Simple React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Set up a new React project using Create React App.</a:t>
            </a:r>
          </a:p>
          <a:p>
            <a:r>
              <a:t>• Create and render components for a simple app (e.g., To-Do List).</a:t>
            </a:r>
          </a:p>
          <a:p>
            <a:r>
              <a:t>• Demonstrate state and props management.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0110-BBE3-A078-0E38-DC65F091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7B4E-A604-5D82-CFE6-FD3D982B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Visit our educational platform </a:t>
            </a:r>
          </a:p>
          <a:p>
            <a:pPr marL="0" indent="0" algn="ctr">
              <a:buNone/>
            </a:pPr>
            <a:r>
              <a:rPr lang="en-US" dirty="0" err="1">
                <a:highlight>
                  <a:srgbClr val="FFFF00"/>
                </a:highlight>
              </a:rPr>
              <a:t>ekaushalya.Kaushalya.tech</a:t>
            </a:r>
            <a:endParaRPr lang="en-US" dirty="0">
              <a:highlight>
                <a:srgbClr val="FFFF00"/>
              </a:highlight>
            </a:endParaRP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76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React?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React is a JavaScript library for building user interfaces.</a:t>
            </a:r>
          </a:p>
          <a:p>
            <a:r>
              <a:t>• Developed by Facebook, open-sourced in 2013.</a:t>
            </a:r>
          </a:p>
          <a:p>
            <a:r>
              <a:t>• Designed for building single-page applications (SPAs).</a:t>
            </a:r>
          </a:p>
          <a:p>
            <a:r>
              <a:t>• Updates data without reloading the page.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Component-Based Architecture: Build encapsulated components.</a:t>
            </a:r>
          </a:p>
          <a:p>
            <a:r>
              <a:t>• Virtual DOM: Efficiently updates the DOM.</a:t>
            </a:r>
          </a:p>
          <a:p>
            <a:r>
              <a:t>• JSX: A syntax extension that mixes HTML with JavaScript.</a:t>
            </a:r>
          </a:p>
          <a:p>
            <a:r>
              <a:t>• Unidirectional Data Flow: Simplifies state management.</a:t>
            </a:r>
          </a:p>
          <a:p>
            <a:r>
              <a:t>• React Hooks: Add state and lifecycle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React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Component Hierarchy: Applications are broken down into components.</a:t>
            </a:r>
          </a:p>
          <a:p>
            <a:r>
              <a:t>• Rendering: React re-renders components when data changes.</a:t>
            </a:r>
          </a:p>
          <a:p>
            <a:r>
              <a:t>• Virtual DOM: Updates only the parts that have changed.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JSX and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JSX: Syntax extension for mixing HTML with JavaScript.</a:t>
            </a:r>
          </a:p>
          <a:p>
            <a:r>
              <a:t>• Components: Can be class-based or function-based.</a:t>
            </a:r>
          </a:p>
          <a:p>
            <a:r>
              <a:t>• Example: function Welcome(props) { return &lt;h1&gt;Hello, {props.name}&lt;/h1&gt;;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useState: Add state to functional components.</a:t>
            </a:r>
          </a:p>
          <a:p>
            <a:r>
              <a:t>• useEffect: Run side effects in functional components.</a:t>
            </a:r>
          </a:p>
          <a:p>
            <a:r>
              <a:t>• Example: useState and useEffect to manage a counter.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Props and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Props: Inputs passed to components to make them dynamic.</a:t>
            </a:r>
          </a:p>
          <a:p>
            <a:r>
              <a:t>• State: Holds dynamic data that changes over time.</a:t>
            </a:r>
          </a:p>
          <a:p>
            <a:r>
              <a:t>• Example: function Greeting(props) { return &lt;h1&gt;Hello, {props.name}&lt;/h1&gt;;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Routing in React (React Router)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React Router: Library for navigation between views.</a:t>
            </a:r>
          </a:p>
          <a:p>
            <a:r>
              <a:t>• Supports dynamic routing in Single Page Applications.</a:t>
            </a:r>
          </a:p>
          <a:p>
            <a:r>
              <a:t>• Example: Using Router and Switch for navigation.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State Management (Redux/Context API)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Redux: A library for managing global application state.</a:t>
            </a:r>
          </a:p>
          <a:p>
            <a:r>
              <a:t>• Context API: Built-in React feature for state management.</a:t>
            </a:r>
          </a:p>
          <a:p>
            <a:r>
              <a:t>• Example: Using Context API to pass values globally.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513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Introduction to React</vt:lpstr>
      <vt:lpstr>What is React?</vt:lpstr>
      <vt:lpstr>Key Features of React</vt:lpstr>
      <vt:lpstr>How React Works</vt:lpstr>
      <vt:lpstr>JSX and Components</vt:lpstr>
      <vt:lpstr>React Hooks</vt:lpstr>
      <vt:lpstr>Props and State</vt:lpstr>
      <vt:lpstr>Routing in React (React Router)</vt:lpstr>
      <vt:lpstr>State Management (Redux/Context API)</vt:lpstr>
      <vt:lpstr>React Native</vt:lpstr>
      <vt:lpstr>Advantages of Using React</vt:lpstr>
      <vt:lpstr>React Ecosystem</vt:lpstr>
      <vt:lpstr>Hands-on Example: Building a Simple React App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4</cp:revision>
  <dcterms:created xsi:type="dcterms:W3CDTF">2013-01-27T09:14:16Z</dcterms:created>
  <dcterms:modified xsi:type="dcterms:W3CDTF">2024-09-24T01:06:58Z</dcterms:modified>
  <cp:category/>
</cp:coreProperties>
</file>