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62" r:id="rId4"/>
    <p:sldId id="269" r:id="rId5"/>
    <p:sldId id="257" r:id="rId6"/>
    <p:sldId id="260" r:id="rId7"/>
    <p:sldId id="261" r:id="rId8"/>
    <p:sldId id="259" r:id="rId9"/>
    <p:sldId id="258" r:id="rId10"/>
    <p:sldId id="263" r:id="rId11"/>
    <p:sldId id="264" r:id="rId12"/>
    <p:sldId id="265" r:id="rId13"/>
    <p:sldId id="266" r:id="rId14"/>
    <p:sldId id="267" r:id="rId15"/>
    <p:sldId id="26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E55CF-1219-41C8-8B58-66B4AF6684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F10485-7D8A-498B-9366-1D903D80C8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E81F86-01F4-4856-BDDF-3D5BC4530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8485-EDEB-4E5A-BB3A-BC2391E627B4}" type="datetimeFigureOut">
              <a:rPr lang="en-IN" smtClean="0"/>
              <a:t>17-05-2023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FE61DA-C2A5-48CA-9078-1B1D1357E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6FA52B-470F-42FD-87C5-2DE4442DA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72DF-D0EC-471E-A40A-5BA795EB6B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6300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2E5AF-B45E-4818-B164-190A701E1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5DC0C4-24D8-4EA1-A46C-DEAB571DBC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3E1C6E-7D45-4DE3-A51D-3441C9480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8485-EDEB-4E5A-BB3A-BC2391E627B4}" type="datetimeFigureOut">
              <a:rPr lang="en-IN" smtClean="0"/>
              <a:t>17-05-2023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068A0-6236-4080-8D00-67A59EB09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CBE01B-9213-429F-AB43-BDE1C077E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72DF-D0EC-471E-A40A-5BA795EB6B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1736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AC38E8-2FE5-4B4A-8A03-A2A65362F6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44DB88-E0DF-4E2B-82D6-411109557F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C84BC7-18AF-4C06-ACDB-EC2BE129C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8485-EDEB-4E5A-BB3A-BC2391E627B4}" type="datetimeFigureOut">
              <a:rPr lang="en-IN" smtClean="0"/>
              <a:t>17-05-2023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AB1688-CA98-4102-B67C-0CE7B3719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95BB8E-8662-4EF1-A418-E85F60E9E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72DF-D0EC-471E-A40A-5BA795EB6B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477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33D71-9FA6-4C08-ACF0-C53C351DE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BEE549-37DB-468D-9476-6B8C1C1FD3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E0A4DC-7735-47AD-851A-C74599624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8485-EDEB-4E5A-BB3A-BC2391E627B4}" type="datetimeFigureOut">
              <a:rPr lang="en-IN" smtClean="0"/>
              <a:t>17-05-2023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943FBC-A5D1-43BD-9DA0-D398ABDA2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B12916-2335-483B-94EA-D11851E5B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72DF-D0EC-471E-A40A-5BA795EB6B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2056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63A2F-18F7-4536-99F2-FC8B27595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609D9B-9245-44DC-AC75-443ED57CAA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4A991A-C6AB-403A-B977-F46238364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8485-EDEB-4E5A-BB3A-BC2391E627B4}" type="datetimeFigureOut">
              <a:rPr lang="en-IN" smtClean="0"/>
              <a:t>17-05-2023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4D9759-DC1E-4975-97B2-29C7C3594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4CA209-750C-4C8B-B751-3416FE889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72DF-D0EC-471E-A40A-5BA795EB6B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703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F4987-E498-4262-9559-D09193AD4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12AE04-584A-4F87-BD3F-2056E4357F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8D97F2-CC13-4DBD-9769-D973C0E932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545AF0-178D-49FD-8D2A-89C0433B6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8485-EDEB-4E5A-BB3A-BC2391E627B4}" type="datetimeFigureOut">
              <a:rPr lang="en-IN" smtClean="0"/>
              <a:t>17-05-2023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5483B5-7D5A-45B3-A598-596291955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9FF5C5-AD43-44E6-80BD-C04A8C6B7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72DF-D0EC-471E-A40A-5BA795EB6B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1887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15758-23C2-4D79-9E83-D4C691645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6DBBC0-5F55-4BDB-97E8-9092F9D546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BBC9E7-1AD9-47BC-A0F5-3419A89AFA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4AA541-9D84-43E6-93AC-26ACD49AB8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CA9F41-1D69-40B0-BB52-67C7B312F3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60EBD2-2B98-43A1-B284-EDEE62651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8485-EDEB-4E5A-BB3A-BC2391E627B4}" type="datetimeFigureOut">
              <a:rPr lang="en-IN" smtClean="0"/>
              <a:t>17-05-2023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18D130-C756-42B5-A702-84186DC7B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1C5564-0948-403D-A11A-0363F3B8A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72DF-D0EC-471E-A40A-5BA795EB6B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7723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07483-06BC-40D1-A55A-6128B568F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F2182A-79CE-45F7-8387-6C454837E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8485-EDEB-4E5A-BB3A-BC2391E627B4}" type="datetimeFigureOut">
              <a:rPr lang="en-IN" smtClean="0"/>
              <a:t>17-05-2023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2DB040-5280-425A-B483-26C0059E8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BBA076-5D8E-41FA-9AF0-F0AF4DAB7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72DF-D0EC-471E-A40A-5BA795EB6B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937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D1A081-B71C-4345-89F8-9CC0E8E6C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8485-EDEB-4E5A-BB3A-BC2391E627B4}" type="datetimeFigureOut">
              <a:rPr lang="en-IN" smtClean="0"/>
              <a:t>17-05-2023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F222AE-D850-4966-A9FD-C25F7B3DC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DB98C3-564C-496D-8699-90B1B8660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72DF-D0EC-471E-A40A-5BA795EB6B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6971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FC436-126E-4458-A651-DE1D872BE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76E34A-3D2E-41BA-9394-4CA6D9C3B6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F80B13-0F72-4E99-BEC1-6E0BE3CF1D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BFC060-5E9C-455B-AE8D-53ED20C9E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8485-EDEB-4E5A-BB3A-BC2391E627B4}" type="datetimeFigureOut">
              <a:rPr lang="en-IN" smtClean="0"/>
              <a:t>17-05-2023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7E7918-BF7D-44F8-8F9F-E373996A4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C38C50-9B37-4DF1-8F28-F241EAB62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72DF-D0EC-471E-A40A-5BA795EB6B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5635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129F5-AD17-404B-A6EC-2DF9ABF90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21CD5B-EAF0-456D-93F4-242DBB7EF6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900FED-5D0C-4FB1-A607-68E64A9744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6042A-E778-40B6-87F9-2CB8B9590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8485-EDEB-4E5A-BB3A-BC2391E627B4}" type="datetimeFigureOut">
              <a:rPr lang="en-IN" smtClean="0"/>
              <a:t>17-05-2023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787971-2E19-4C5D-94F0-E4CEF7D16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E4E3BF-D202-4868-BA7C-52B27F1BF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72DF-D0EC-471E-A40A-5BA795EB6B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5423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39DD86-E235-4F02-B9D6-DB6200F29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EC0324-19E9-4A3B-B2A2-C3D9331B6C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0B1F1D-995C-4D9C-8447-9CCEBBE00A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B48485-EDEB-4E5A-BB3A-BC2391E627B4}" type="datetimeFigureOut">
              <a:rPr lang="en-IN" smtClean="0"/>
              <a:t>17-05-2023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EAA717-D969-4E51-B1F1-1BE930E179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269EE7-3E26-4A0E-9B5A-FE84B4D0EB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F472DF-D0EC-471E-A40A-5BA795EB6B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6240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kaushalya.tech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7D267-3931-42EE-8A02-E5E64C3D82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59FEE3-B41D-441A-ADEC-C99C8C9716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Raghu Prasad K S</a:t>
            </a:r>
          </a:p>
          <a:p>
            <a:r>
              <a:rPr lang="en-IN" dirty="0">
                <a:hlinkClick r:id="rId2"/>
              </a:rPr>
              <a:t>www.kaushalya.tech</a:t>
            </a:r>
            <a:endParaRPr lang="en-IN" dirty="0"/>
          </a:p>
          <a:p>
            <a:r>
              <a:rPr lang="en-IN" dirty="0"/>
              <a:t>9845547471</a:t>
            </a:r>
          </a:p>
        </p:txBody>
      </p:sp>
    </p:spTree>
    <p:extLst>
      <p:ext uri="{BB962C8B-B14F-4D97-AF65-F5344CB8AC3E}">
        <p14:creationId xmlns:p14="http://schemas.microsoft.com/office/powerpoint/2010/main" val="3323910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53D82-5B83-43A1-A8FE-58785C6BE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FF1BFE5-4F2E-4456-92C4-AFA45AF57A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65125"/>
            <a:ext cx="10515599" cy="5811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5012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357E0-AD34-477B-85B6-2F98864D6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398E713-1056-431F-8A3D-A5BB709A92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65125"/>
            <a:ext cx="10515599" cy="5811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3269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22AD8-56C1-419F-8358-8550D9F06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B43F371-1481-4BB1-A790-7404AAF9A5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65125"/>
            <a:ext cx="10515599" cy="5811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3709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82615-D9FE-4AC1-B6E7-A7A06FEB1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E909527-6DEC-4329-BFB1-0C1FDD6A28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65125"/>
            <a:ext cx="10515599" cy="5811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1108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85FB3-4480-4D48-8928-B3111B73E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32717F1-178D-4C36-A941-8480330EDD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36990"/>
            <a:ext cx="10515599" cy="5811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8457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E2494-EAE9-4ED1-94F2-C95D45D83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2F3EEC-35B6-4310-B81F-C88B83008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IN" sz="4000" b="1" dirty="0"/>
          </a:p>
          <a:p>
            <a:pPr algn="ctr"/>
            <a:endParaRPr lang="en-IN" sz="4000" b="1" dirty="0"/>
          </a:p>
          <a:p>
            <a:pPr marL="0" indent="0" algn="ctr">
              <a:buNone/>
            </a:pPr>
            <a:r>
              <a:rPr lang="en-IN" sz="4000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122721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1D3BD-21ED-4200-A35D-5864E79FF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AE32C-01B9-4D24-8F7D-680E6749AC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Raghu Prasad – BE, MS</a:t>
            </a:r>
          </a:p>
          <a:p>
            <a:r>
              <a:rPr lang="en-IN" dirty="0"/>
              <a:t>Total of 29 years of experience</a:t>
            </a:r>
          </a:p>
          <a:p>
            <a:r>
              <a:rPr lang="en-IN" dirty="0"/>
              <a:t>7 years as a lecturer in Engineering College</a:t>
            </a:r>
          </a:p>
          <a:p>
            <a:r>
              <a:rPr lang="en-IN" dirty="0"/>
              <a:t>22 Years into IT</a:t>
            </a:r>
          </a:p>
          <a:p>
            <a:r>
              <a:rPr lang="en-IN" dirty="0"/>
              <a:t>Worked with companies like </a:t>
            </a:r>
            <a:r>
              <a:rPr lang="en-IN" dirty="0" err="1"/>
              <a:t>CISCO,CSC,ICICI,First</a:t>
            </a:r>
            <a:r>
              <a:rPr lang="en-IN" dirty="0"/>
              <a:t> Apex – NTT Data</a:t>
            </a:r>
          </a:p>
          <a:p>
            <a:r>
              <a:rPr lang="en-IN" dirty="0"/>
              <a:t>Currently into Corporate training and consultancy</a:t>
            </a:r>
          </a:p>
          <a:p>
            <a:r>
              <a:rPr lang="en-IN" dirty="0"/>
              <a:t>Worked with corporates and public sector</a:t>
            </a:r>
          </a:p>
          <a:p>
            <a:r>
              <a:rPr lang="en-IN" dirty="0"/>
              <a:t>Technologies – </a:t>
            </a:r>
            <a:r>
              <a:rPr lang="en-IN" dirty="0" err="1"/>
              <a:t>Java,Python,Web</a:t>
            </a:r>
            <a:r>
              <a:rPr lang="en-IN" dirty="0"/>
              <a:t> </a:t>
            </a:r>
            <a:r>
              <a:rPr lang="en-IN" dirty="0" err="1"/>
              <a:t>technologies,Java</a:t>
            </a:r>
            <a:r>
              <a:rPr lang="en-IN" dirty="0"/>
              <a:t> Script technologies (MEAN stack),</a:t>
            </a:r>
            <a:r>
              <a:rPr lang="en-IN" dirty="0" err="1"/>
              <a:t>IOT,Test</a:t>
            </a:r>
            <a:r>
              <a:rPr lang="en-IN" dirty="0"/>
              <a:t> Automation – </a:t>
            </a:r>
            <a:r>
              <a:rPr lang="en-IN" dirty="0" err="1"/>
              <a:t>Selenium,JMeter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03244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1D3BD-21ED-4200-A35D-5864E79FF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Course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AE32C-01B9-4D24-8F7D-680E6749AC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Introduction to Python</a:t>
            </a:r>
          </a:p>
          <a:p>
            <a:r>
              <a:rPr lang="en-IN" dirty="0"/>
              <a:t>Installation of Python and getting started with python</a:t>
            </a:r>
          </a:p>
          <a:p>
            <a:r>
              <a:rPr lang="en-IN" dirty="0"/>
              <a:t>Introduction to IDE and Installation of </a:t>
            </a:r>
            <a:r>
              <a:rPr lang="en-IN" dirty="0" err="1"/>
              <a:t>Pycharm</a:t>
            </a:r>
            <a:endParaRPr lang="en-IN" dirty="0"/>
          </a:p>
          <a:p>
            <a:r>
              <a:rPr lang="en-IN" dirty="0"/>
              <a:t>Features of Python </a:t>
            </a:r>
          </a:p>
          <a:p>
            <a:r>
              <a:rPr lang="en-IN" dirty="0"/>
              <a:t>Object Orientation</a:t>
            </a:r>
          </a:p>
          <a:p>
            <a:r>
              <a:rPr lang="en-IN" dirty="0"/>
              <a:t>File Operations</a:t>
            </a:r>
          </a:p>
          <a:p>
            <a:r>
              <a:rPr lang="en-IN" dirty="0"/>
              <a:t>Networked Programs</a:t>
            </a:r>
          </a:p>
          <a:p>
            <a:r>
              <a:rPr lang="en-IN" dirty="0"/>
              <a:t>Using Webservices</a:t>
            </a:r>
          </a:p>
          <a:p>
            <a:r>
              <a:rPr lang="en-IN" dirty="0"/>
              <a:t>Using Database and SQL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54997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1D3BD-21ED-4200-A35D-5864E79FF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AE32C-01B9-4D24-8F7D-680E6749AC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Learn Python</a:t>
            </a:r>
          </a:p>
          <a:p>
            <a:r>
              <a:rPr lang="en-IN" dirty="0"/>
              <a:t>Understand the usages of Python</a:t>
            </a:r>
          </a:p>
          <a:p>
            <a:r>
              <a:rPr lang="en-IN" dirty="0"/>
              <a:t>Understand the applications built on Python</a:t>
            </a:r>
          </a:p>
          <a:p>
            <a:r>
              <a:rPr lang="en-IN" dirty="0"/>
              <a:t>Understand the domains</a:t>
            </a:r>
          </a:p>
          <a:p>
            <a:r>
              <a:rPr lang="en-IN" dirty="0"/>
              <a:t>Hands-on coding</a:t>
            </a:r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49204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F7127-2292-4598-97D7-6407BFEDD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A8CD45C-40DD-4332-AB27-09085D561A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65125"/>
            <a:ext cx="10683239" cy="6563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164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E878C-0533-4804-9652-261BD4B0F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38AE212-0326-43C9-8615-8EC8809FBC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65125"/>
            <a:ext cx="10515599" cy="612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948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FAC62-527A-48F3-88DB-C5CB58418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CB8AFAD-7696-4C1C-A862-0DB0FE2EAF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65125"/>
            <a:ext cx="10515599" cy="6007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8726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8CC5F-34A3-4E80-B6CC-8E660B9D2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EA32424-4B80-45C4-8D3B-67F8873FC4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65126"/>
            <a:ext cx="10515599" cy="6288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2740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7B7FC-A349-4435-A850-85D7DCA63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3DD046E-20A5-4B9C-81AF-3426A678FD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65125"/>
            <a:ext cx="10515599" cy="612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5421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143</Words>
  <Application>Microsoft Office PowerPoint</Application>
  <PresentationFormat>Widescreen</PresentationFormat>
  <Paragraphs>32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Python</vt:lpstr>
      <vt:lpstr>Introduction</vt:lpstr>
      <vt:lpstr>Course Outline</vt:lpstr>
      <vt:lpstr>Objectives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raghu prasad</dc:creator>
  <cp:lastModifiedBy>raghu prasad konandur</cp:lastModifiedBy>
  <cp:revision>40</cp:revision>
  <dcterms:created xsi:type="dcterms:W3CDTF">2018-01-28T06:02:15Z</dcterms:created>
  <dcterms:modified xsi:type="dcterms:W3CDTF">2023-05-17T12:30:35Z</dcterms:modified>
</cp:coreProperties>
</file>