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Robotic Process Automation (RPA)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Revolutionizing Business Processes</a:t>
            </a:r>
            <a:endParaRPr lang="en-US" dirty="0"/>
          </a:p>
          <a:p>
            <a:r>
              <a:rPr lang="en-IN" dirty="0"/>
              <a:t>Raghu Prasad K S</a:t>
            </a:r>
          </a:p>
          <a:p>
            <a:r>
              <a:rPr lang="en-IN" dirty="0"/>
              <a:t>CEO</a:t>
            </a:r>
          </a:p>
          <a:p>
            <a:r>
              <a:rPr lang="en-IN" dirty="0"/>
              <a:t>Kaushalya Technologies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A3181-8ABD-868A-E2D7-BC9E928C4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F70B-604C-4E57-0BAA-B4E3F929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UI Path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11D5-C6A9-E259-AC2C-74A175FA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Visit - https://www.uipath.com/</a:t>
            </a:r>
            <a:endParaRPr dirty="0"/>
          </a:p>
          <a:p>
            <a:r>
              <a:rPr dirty="0"/>
              <a:t> </a:t>
            </a:r>
            <a:r>
              <a:rPr lang="en-US" dirty="0"/>
              <a:t>Click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Try UI Path Free button</a:t>
            </a:r>
            <a:endParaRPr dirty="0"/>
          </a:p>
          <a:p>
            <a:r>
              <a:rPr dirty="0"/>
              <a:t> </a:t>
            </a:r>
            <a:r>
              <a:rPr lang="en-US" dirty="0"/>
              <a:t>Click</a:t>
            </a:r>
            <a:r>
              <a:rPr dirty="0"/>
              <a:t> - </a:t>
            </a:r>
            <a:r>
              <a:rPr lang="en-US" sz="2400" b="1" i="0" u="sng" dirty="0">
                <a:solidFill>
                  <a:srgbClr val="0067DF"/>
                </a:solidFill>
                <a:effectLst/>
                <a:latin typeface="Noto Sans" panose="020B0502040504020204" pitchFamily="34" charset="0"/>
              </a:rPr>
              <a:t>Get Automation Cloud for community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Sign In</a:t>
            </a:r>
          </a:p>
          <a:p>
            <a:r>
              <a:rPr lang="en-US" dirty="0"/>
              <a:t>Create New Organization</a:t>
            </a:r>
          </a:p>
          <a:p>
            <a:r>
              <a:rPr lang="en-US" dirty="0"/>
              <a:t>Download Studio Desktop</a:t>
            </a:r>
          </a:p>
          <a:p>
            <a:r>
              <a:rPr lang="en-US" dirty="0"/>
              <a:t>Install and Run</a:t>
            </a:r>
          </a:p>
          <a:p>
            <a:r>
              <a:rPr lang="en-US" dirty="0"/>
              <a:t>Create Project</a:t>
            </a:r>
          </a:p>
          <a:p>
            <a:r>
              <a:rPr lang="en-IN" dirty="0"/>
              <a:t>Add dependency - </a:t>
            </a:r>
            <a:r>
              <a:rPr lang="en-IN" dirty="0" err="1"/>
              <a:t>UiPath.UiAutomation.Activities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3E2A-45B7-F80F-9272-5F0B8372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Display Name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C8390-1885-E8E7-F2C8-62F31F4B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838" y="2262758"/>
            <a:ext cx="4820323" cy="3200847"/>
          </a:xfrm>
        </p:spPr>
      </p:pic>
    </p:spTree>
    <p:extLst>
      <p:ext uri="{BB962C8B-B14F-4D97-AF65-F5344CB8AC3E}">
        <p14:creationId xmlns:p14="http://schemas.microsoft.com/office/powerpoint/2010/main" val="364733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D3044-6C2E-77E4-6442-0EE602CC2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3634-7912-CD23-2786-BC066E92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1-Data Entry – Part 1</a:t>
            </a:r>
            <a:br>
              <a:rPr lang="en-US" dirty="0"/>
            </a:br>
            <a:r>
              <a:rPr lang="en-US" dirty="0"/>
              <a:t>https://rpachallenge.com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BDDE6-53FD-C906-25C2-CA0F58EA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9BE75-C699-1978-783E-1ED51555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2" y="1802094"/>
            <a:ext cx="7708490" cy="41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5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A5F19-A182-4692-EB45-5082A0A48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E3C2-35D8-EF1F-0B2D-0EF63FA3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1-Data Entry – Part 2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3148-85AB-8745-C568-E508C146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FFEBF-9533-DD4E-51A3-56B74842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8" y="1779639"/>
            <a:ext cx="5112774" cy="434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06BB-B4AF-ED56-6D50-1AA4B47CE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22A5-6D7F-3E86-8E57-CDDF99C2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1-Data Entry – Part 3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3612-5EC7-D75B-BA1B-E09A7624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9A736-2CF9-23A3-7D82-CBF55543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11" y="1600200"/>
            <a:ext cx="4884656" cy="43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85F55-9C5E-F8B5-B607-956DE17ED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B883-F8A6-9840-2E22-1761FD4A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1-Data Entry – Part 4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A2139-C746-F382-44E5-2DD31610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93E1E-4BBD-021F-26BB-178D9DA5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23" y="1600200"/>
            <a:ext cx="43249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1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FC0DA-2BC9-D244-9085-451CFA734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3105-7FE5-6E1C-9937-7A10CB54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1-Data Entry – Part 5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EC4DA-A37B-BC89-1E99-4EFD5D9F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C3C20-8B14-FF3F-A455-2A29C5B9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75" y="2076261"/>
            <a:ext cx="464884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5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Let’s Discuss </a:t>
            </a:r>
            <a:r>
              <a:rPr lang="en-US" dirty="0"/>
              <a:t>on </a:t>
            </a:r>
            <a:r>
              <a:rPr dirty="0"/>
              <a:t>Your Queries</a:t>
            </a:r>
            <a:endParaRPr lang="en-US" dirty="0"/>
          </a:p>
          <a:p>
            <a:endParaRPr lang="en-IN" dirty="0"/>
          </a:p>
          <a:p>
            <a:pPr lvl="3"/>
            <a:endParaRPr lang="en-IN" dirty="0"/>
          </a:p>
          <a:p>
            <a:pPr lvl="3"/>
            <a:endParaRPr lang="en-IN" dirty="0"/>
          </a:p>
          <a:p>
            <a:pPr marL="2743200" lvl="6" indent="0">
              <a:buNone/>
            </a:pPr>
            <a:r>
              <a:rPr lang="en-IN" sz="3600" b="1" dirty="0"/>
              <a:t>Thank You</a:t>
            </a:r>
          </a:p>
          <a:p>
            <a:pPr marL="2743200" lvl="6" indent="0">
              <a:buNone/>
            </a:pPr>
            <a:r>
              <a:rPr lang="en-IN" sz="3600" b="1" dirty="0">
                <a:hlinkClick r:id="rId2"/>
              </a:rPr>
              <a:t>www.Kaushalya.tech</a:t>
            </a:r>
            <a:endParaRPr lang="en-IN" sz="3600" b="1" dirty="0"/>
          </a:p>
          <a:p>
            <a:pPr marL="2743200" lvl="6" indent="0">
              <a:buNone/>
            </a:pPr>
            <a:r>
              <a:rPr lang="en-IN" sz="3600" b="1" dirty="0"/>
              <a:t>9845547471</a:t>
            </a:r>
            <a:endParaRPr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67" y="2027686"/>
            <a:ext cx="7886700" cy="326350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Raghu Prasad – BE, MS</a:t>
            </a:r>
          </a:p>
          <a:p>
            <a:pPr algn="just"/>
            <a:r>
              <a:rPr lang="en-IN" dirty="0"/>
              <a:t>Total of 29 years of experience</a:t>
            </a:r>
          </a:p>
          <a:p>
            <a:pPr algn="just"/>
            <a:r>
              <a:rPr lang="en-IN" dirty="0"/>
              <a:t>7 years as a lecturer in Engineering College</a:t>
            </a:r>
          </a:p>
          <a:p>
            <a:pPr algn="just"/>
            <a:r>
              <a:rPr lang="en-IN" dirty="0"/>
              <a:t>22 Years into IT</a:t>
            </a:r>
          </a:p>
          <a:p>
            <a:pPr algn="just"/>
            <a:r>
              <a:rPr lang="en-IN" dirty="0"/>
              <a:t>Worked with companies like CISCO, CSC, ICICI, First Apex – NTT Data</a:t>
            </a:r>
          </a:p>
          <a:p>
            <a:pPr algn="just"/>
            <a:r>
              <a:rPr lang="en-IN" dirty="0"/>
              <a:t>Currently into Corporate training, consultancy and application development</a:t>
            </a:r>
          </a:p>
          <a:p>
            <a:pPr algn="just"/>
            <a:r>
              <a:rPr lang="en-IN" dirty="0"/>
              <a:t>Worked with corporates and public sector</a:t>
            </a:r>
          </a:p>
          <a:p>
            <a:pPr algn="just"/>
            <a:r>
              <a:rPr lang="en-IN" dirty="0"/>
              <a:t>Technologies – Java, Python, </a:t>
            </a:r>
            <a:r>
              <a:rPr lang="en-IN" dirty="0" err="1"/>
              <a:t>C#,.Net</a:t>
            </a:r>
            <a:r>
              <a:rPr lang="en-IN" dirty="0"/>
              <a:t> </a:t>
            </a:r>
            <a:r>
              <a:rPr lang="en-IN" dirty="0" err="1"/>
              <a:t>Framework,AI</a:t>
            </a:r>
            <a:r>
              <a:rPr lang="en-IN" dirty="0"/>
              <a:t>/ML, Web Technologies, Java Script technologies (MEAN/MERN stack), IOT, Test Automation – Selenium, </a:t>
            </a:r>
            <a:r>
              <a:rPr lang="en-IN" dirty="0" err="1"/>
              <a:t>Jmeter,Block</a:t>
            </a:r>
            <a:r>
              <a:rPr lang="en-IN" dirty="0"/>
              <a:t> </a:t>
            </a:r>
            <a:r>
              <a:rPr lang="en-IN" dirty="0" err="1"/>
              <a:t>Chain,Cloud,DevOps,MLOps,RPA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RPA?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Technology to automate repetitive, rule-based tasks using software robots.</a:t>
            </a:r>
          </a:p>
          <a:p>
            <a:r>
              <a:t>Key Features:</a:t>
            </a:r>
          </a:p>
          <a:p>
            <a:r>
              <a:t>- Task Automation</a:t>
            </a:r>
          </a:p>
          <a:p>
            <a:r>
              <a:t>- No Code/Low Code</a:t>
            </a:r>
          </a:p>
          <a:p>
            <a:r>
              <a:t>- Non-Intrusive</a:t>
            </a:r>
          </a:p>
          <a:p>
            <a:r>
              <a:t>- Scalable</a:t>
            </a:r>
          </a:p>
          <a:p>
            <a:r>
              <a:t>- AI and ML 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RPA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UiPath: User-friendly and feature-rich.</a:t>
            </a:r>
          </a:p>
          <a:p>
            <a:r>
              <a:t>- Automation Anywhere: Focus on end-to-end automation.</a:t>
            </a:r>
          </a:p>
          <a:p>
            <a:r>
              <a:t>- Blue Prism: Enterprise-grade scalability.</a:t>
            </a:r>
          </a:p>
          <a:p>
            <a:r>
              <a:t>- WorkFusion: AI-driven capabilities.</a:t>
            </a:r>
          </a:p>
          <a:p>
            <a:r>
              <a:t>- Microsoft Power Automate: Seamless Microsoft product integration.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RPA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Finance and Accounting: Invoice processing, Financial reporting.</a:t>
            </a:r>
          </a:p>
          <a:p>
            <a:r>
              <a:t>- Human Resources: Onboarding, Payroll processing.</a:t>
            </a:r>
          </a:p>
          <a:p>
            <a:r>
              <a:t>- Customer Service: Order tracking, Ticket routing.</a:t>
            </a:r>
          </a:p>
          <a:p>
            <a:r>
              <a:t>- Healthcare: Patient records management, Claims processing.</a:t>
            </a:r>
          </a:p>
          <a:p>
            <a:r>
              <a:t>- Supply Chain Management: Inventory management, Shipment tracking.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RPA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Efficiency: Increased productivity.</a:t>
            </a:r>
          </a:p>
          <a:p>
            <a:r>
              <a:t>- Accuracy: Reduced errors.</a:t>
            </a:r>
          </a:p>
          <a:p>
            <a:r>
              <a:t>- Cost Savings: Lower operational costs.</a:t>
            </a:r>
          </a:p>
          <a:p>
            <a:r>
              <a:t>- Compliance: Enhanced audit trails.</a:t>
            </a:r>
          </a:p>
          <a:p>
            <a:r>
              <a:t>- Employee Satisfaction: Focus on strategic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UiPath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UiPath Studio: Creating workflows.</a:t>
            </a:r>
          </a:p>
          <a:p>
            <a:r>
              <a:t>- Orchestrator: Bot deployment and monitoring.</a:t>
            </a:r>
          </a:p>
          <a:p>
            <a:r>
              <a:t>- Data Handling: Variables, arguments, and data tables.</a:t>
            </a:r>
          </a:p>
          <a:p>
            <a:r>
              <a:t>- AI Integration: Intelligent automation capabilities.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Finance Industry: Automated invoice processing reduced errors by 90%.</a:t>
            </a:r>
          </a:p>
          <a:p>
            <a:r>
              <a:t>- Healthcare: Streamlined patient record updates saved 1,000 hours annually.</a:t>
            </a:r>
          </a:p>
          <a:p>
            <a:r>
              <a:t>- E-commerce: Improved order tracking reduced customer complaints by 30%.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RPA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Trends:</a:t>
            </a:r>
          </a:p>
          <a:p>
            <a:r>
              <a:t>  - Greater AI integration.</a:t>
            </a:r>
          </a:p>
          <a:p>
            <a:r>
              <a:t>  - Expansion to cognitive automation.</a:t>
            </a:r>
          </a:p>
          <a:p>
            <a:r>
              <a:t>  - Industry-specific RPA solutions.</a:t>
            </a:r>
          </a:p>
          <a:p>
            <a:r>
              <a:t>- Impact:</a:t>
            </a:r>
          </a:p>
          <a:p>
            <a:r>
              <a:t>  - Transforming global workforce dynamics.</a:t>
            </a:r>
          </a:p>
          <a:p>
            <a:r>
              <a:t>  - Accelerating digital transformation.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537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Noto Sans</vt:lpstr>
      <vt:lpstr>Office Theme</vt:lpstr>
      <vt:lpstr>Introduction to Robotic Process Automation (RPA)</vt:lpstr>
      <vt:lpstr>Introduction</vt:lpstr>
      <vt:lpstr>What is RPA?</vt:lpstr>
      <vt:lpstr>Popular RPA Tools</vt:lpstr>
      <vt:lpstr>Applications of RPA</vt:lpstr>
      <vt:lpstr>Benefits of RPA</vt:lpstr>
      <vt:lpstr>Introduction to UiPath</vt:lpstr>
      <vt:lpstr>Case Studies</vt:lpstr>
      <vt:lpstr>Future of RPA</vt:lpstr>
      <vt:lpstr>Getting Started with UI Path</vt:lpstr>
      <vt:lpstr>Hands-On Session Display Name</vt:lpstr>
      <vt:lpstr>Hands-On Session 1-Data Entry – Part 1 https://rpachallenge.com</vt:lpstr>
      <vt:lpstr>Hands-On Session 1-Data Entry – Part 2</vt:lpstr>
      <vt:lpstr>Hands-On Session 1-Data Entry – Part 3</vt:lpstr>
      <vt:lpstr>Hands-On Session 1-Data Entry – Part 4</vt:lpstr>
      <vt:lpstr>Hands-On Session 1-Data Entry – Part 5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27</cp:revision>
  <dcterms:created xsi:type="dcterms:W3CDTF">2013-01-27T09:14:16Z</dcterms:created>
  <dcterms:modified xsi:type="dcterms:W3CDTF">2024-12-26T01:14:14Z</dcterms:modified>
  <cp:category/>
</cp:coreProperties>
</file>