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5" autoAdjust="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6/4/2024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04-06-2024</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04-06-2024</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pic>
        <p:nvPicPr>
          <p:cNvPr id="4" name="Picture 3">
            <a:extLst>
              <a:ext uri="{FF2B5EF4-FFF2-40B4-BE49-F238E27FC236}">
                <a16:creationId xmlns:a16="http://schemas.microsoft.com/office/drawing/2014/main" id="{99464F17-7212-6F2C-8484-E9FCBB3BCAA6}"/>
              </a:ext>
            </a:extLst>
          </p:cNvPr>
          <p:cNvPicPr>
            <a:picLocks noChangeAspect="1"/>
          </p:cNvPicPr>
          <p:nvPr/>
        </p:nvPicPr>
        <p:blipFill>
          <a:blip r:embed="rId3"/>
          <a:stretch>
            <a:fillRect/>
          </a:stretch>
        </p:blipFill>
        <p:spPr>
          <a:xfrm>
            <a:off x="4254189" y="98051"/>
            <a:ext cx="2673385" cy="1502149"/>
          </a:xfrm>
          <a:prstGeom prst="rect">
            <a:avLst/>
          </a:prstGeom>
        </p:spPr>
      </p:pic>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00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29 years of experience</a:t>
            </a:r>
          </a:p>
          <a:p>
            <a:r>
              <a:rPr lang="en-IN" sz="3200" dirty="0"/>
              <a:t>7 years as a lecturer in an Engineering College</a:t>
            </a:r>
          </a:p>
          <a:p>
            <a:r>
              <a:rPr lang="en-IN" sz="3200" dirty="0"/>
              <a:t>22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a:t>
            </a:r>
            <a:r>
              <a:rPr lang="en-IN" sz="3200" dirty="0" err="1"/>
              <a:t>Computing,DevOps</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Heroku and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Heroku</a:t>
            </a:r>
          </a:p>
          <a:p>
            <a:r>
              <a:rPr lang="en-IN" dirty="0"/>
              <a:t>Deploy a web application on Heroku</a:t>
            </a:r>
          </a:p>
          <a:p>
            <a:r>
              <a:rPr lang="en-IN" dirty="0"/>
              <a:t>Introduction to Cloud Databases such as RDS</a:t>
            </a:r>
          </a:p>
          <a:p>
            <a:r>
              <a:rPr lang="en-IN" dirty="0"/>
              <a:t>Introduction to AWS and its common services such as S3, Dynamo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2734</TotalTime>
  <Words>1306</Words>
  <Application>Microsoft Office PowerPoint</Application>
  <PresentationFormat>Widescreen</PresentationFormat>
  <Paragraphs>145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150</cp:revision>
  <dcterms:created xsi:type="dcterms:W3CDTF">2018-01-28T06:02:15Z</dcterms:created>
  <dcterms:modified xsi:type="dcterms:W3CDTF">2024-06-04T02:12:01Z</dcterms:modified>
</cp:coreProperties>
</file>