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464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45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3CFDB-6FE7-4DB9-AC46-EABFEB0255D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EE9FF-524A-43BD-B755-4EF387847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95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121897" tIns="121897" rIns="121897" bIns="121897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07-09-2021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07-09-2021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07-09-2021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07-09-2021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IN" dirty="0"/>
              <a:t>IAM – Identity And Access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IN" dirty="0"/>
              <a:t>Raghu Prasad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</p:txBody>
      </p:sp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657E4-4A29-4E1C-A193-08A2018E1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4" y="1931504"/>
            <a:ext cx="9115425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4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A0627D-3D5C-4CBC-8928-AC64A1113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825625"/>
            <a:ext cx="9315450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55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AA306-1D80-433B-B5A5-19D233DCC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1" y="1825624"/>
            <a:ext cx="9801224" cy="404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78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543C28-669C-482D-8B62-F49340CF5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992474"/>
            <a:ext cx="9505950" cy="406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7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5D5A9-AD99-4920-97A7-56F6FAF04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943100"/>
            <a:ext cx="9286875" cy="37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57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62281-F274-4BB6-9FA3-E0E2D2AF7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03902"/>
            <a:ext cx="8667750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56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09600" y="1479898"/>
            <a:ext cx="10972800" cy="49675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lvl="0" algn="ctr"/>
            <a:endParaRPr lang="en-IN" sz="6400" dirty="0"/>
          </a:p>
          <a:p>
            <a:pPr lvl="0" algn="ctr"/>
            <a:endParaRPr lang="en-IN" sz="6400" dirty="0"/>
          </a:p>
          <a:p>
            <a:pPr lvl="0" algn="ctr">
              <a:buNone/>
            </a:pPr>
            <a:r>
              <a:rPr lang="en-IN" sz="6400" b="1" dirty="0"/>
              <a:t>Thank You</a:t>
            </a:r>
            <a:endParaRPr sz="6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757D8-C09F-4D59-8B0C-F98479C6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89" y="98051"/>
            <a:ext cx="3078747" cy="28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7127B-D0C8-4BE7-B900-A6FE7F344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25" y="1921988"/>
            <a:ext cx="9233849" cy="388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8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7C76B3-8355-4299-8DA5-32D8D6BE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1" y="1946781"/>
            <a:ext cx="9858374" cy="385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9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81A481-E880-4807-BA6F-4004E8126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10" y="1984884"/>
            <a:ext cx="9904390" cy="405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7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3B5D1-1228-4FA3-A97F-25DCDA40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5474"/>
            <a:ext cx="9944099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2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6AE26-984F-4F1D-921D-2AB85D528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6" y="1825625"/>
            <a:ext cx="8140350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7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C31B3F-5783-4544-A1A4-BBE4D3CE7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5626"/>
            <a:ext cx="9877425" cy="408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4256B-5B06-4D57-B06A-611B73CC0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6" y="1956273"/>
            <a:ext cx="9877424" cy="41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6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E1F39B-1B92-44A7-9CE3-8374F6930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9658349" cy="397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4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2987</TotalTime>
  <Words>58</Words>
  <Application>Microsoft Office PowerPoint</Application>
  <PresentationFormat>Widescreen</PresentationFormat>
  <Paragraphs>21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IAM – Identity And Access Management</vt:lpstr>
      <vt:lpstr>IAM - Introduction</vt:lpstr>
      <vt:lpstr>IAM - Introduction</vt:lpstr>
      <vt:lpstr>IAM - Introduction</vt:lpstr>
      <vt:lpstr>IAM - Introduction</vt:lpstr>
      <vt:lpstr>IAM - Introduction</vt:lpstr>
      <vt:lpstr>IAM - Introduction</vt:lpstr>
      <vt:lpstr>IAM - Introduction</vt:lpstr>
      <vt:lpstr>IAM - Introduction</vt:lpstr>
      <vt:lpstr>IAM - Introduction</vt:lpstr>
      <vt:lpstr>IAM - Introduction</vt:lpstr>
      <vt:lpstr>IAM - Introduction</vt:lpstr>
      <vt:lpstr>IAM - Introduction</vt:lpstr>
      <vt:lpstr>IAM - Introduction</vt:lpstr>
      <vt:lpstr>IAM - Introduction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</cp:lastModifiedBy>
  <cp:revision>264</cp:revision>
  <dcterms:created xsi:type="dcterms:W3CDTF">2018-01-28T06:02:15Z</dcterms:created>
  <dcterms:modified xsi:type="dcterms:W3CDTF">2021-09-07T03:55:37Z</dcterms:modified>
</cp:coreProperties>
</file>