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464" r:id="rId3"/>
    <p:sldId id="465" r:id="rId4"/>
    <p:sldId id="466" r:id="rId5"/>
    <p:sldId id="467" r:id="rId6"/>
    <p:sldId id="469" r:id="rId7"/>
    <p:sldId id="470" r:id="rId8"/>
    <p:sldId id="471" r:id="rId9"/>
    <p:sldId id="472" r:id="rId10"/>
    <p:sldId id="468" r:id="rId11"/>
    <p:sldId id="473" r:id="rId12"/>
    <p:sldId id="474" r:id="rId13"/>
    <p:sldId id="475" r:id="rId14"/>
    <p:sldId id="476" r:id="rId15"/>
    <p:sldId id="477" r:id="rId16"/>
    <p:sldId id="478" r:id="rId17"/>
    <p:sldId id="479" r:id="rId18"/>
    <p:sldId id="480" r:id="rId19"/>
    <p:sldId id="481" r:id="rId20"/>
    <p:sldId id="482" r:id="rId21"/>
    <p:sldId id="483" r:id="rId22"/>
    <p:sldId id="28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45" autoAdjust="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3CFDB-6FE7-4DB9-AC46-EABFEB0255DF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EE9FF-524A-43BD-B755-4EF387847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3953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E55CF-1219-41C8-8B58-66B4AF668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10485-7D8A-498B-9366-1D903D80C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81F86-01F4-4856-BDDF-3D5BC4530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E61DA-C2A5-48CA-9078-1B1D1357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FA52B-470F-42FD-87C5-2DE4442D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30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E5AF-B45E-4818-B164-190A701E1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DC0C4-24D8-4EA1-A46C-DEAB571DB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E1C6E-7D45-4DE3-A51D-3441C9480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068A0-6236-4080-8D00-67A59EB09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BE01B-9213-429F-AB43-BDE1C077E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73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AC38E8-2FE5-4B4A-8A03-A2A65362F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44DB88-E0DF-4E2B-82D6-411109557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84BC7-18AF-4C06-ACDB-EC2BE129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B1688-CA98-4102-B67C-0CE7B371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5BB8E-8662-4EF1-A418-E85F60E9E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77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lIns="121897" tIns="121897" rIns="121897" bIns="121897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573"/>
          </a:xfrm>
          <a:prstGeom prst="rect">
            <a:avLst/>
          </a:prstGeom>
        </p:spPr>
        <p:txBody>
          <a:bodyPr lIns="121897" tIns="121897" rIns="121897" bIns="121897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33D71-9FA6-4C08-ACF0-C53C351D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EE549-37DB-468D-9476-6B8C1C1FD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0A4DC-7735-47AD-851A-C7459962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43FBC-A5D1-43BD-9DA0-D398ABDA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12916-2335-483B-94EA-D11851E5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05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63A2F-18F7-4536-99F2-FC8B27595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09D9B-9245-44DC-AC75-443ED57CA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A991A-C6AB-403A-B977-F46238364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9759-DC1E-4975-97B2-29C7C359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A209-750C-4C8B-B751-3416FE889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F4987-E498-4262-9559-D09193AD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2AE04-584A-4F87-BD3F-2056E4357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D97F2-CC13-4DBD-9769-D973C0E93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45AF0-178D-49FD-8D2A-89C0433B6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483B5-7D5A-45B3-A598-59629195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FF5C5-AD43-44E6-80BD-C04A8C6B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88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5758-23C2-4D79-9E83-D4C691645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DBBC0-5F55-4BDB-97E8-9092F9D54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BC9E7-1AD9-47BC-A0F5-3419A89AF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4AA541-9D84-43E6-93AC-26ACD49AB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CA9F41-1D69-40B0-BB52-67C7B312F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0EBD2-2B98-43A1-B284-EDEE6265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18D130-C756-42B5-A702-84186DC7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1C5564-0948-403D-A11A-0363F3B8A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72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07483-06BC-40D1-A55A-6128B568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F2182A-79CE-45F7-8387-6C454837E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DB040-5280-425A-B483-26C0059E8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BBA076-5D8E-41FA-9AF0-F0AF4DAB7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3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D1A081-B71C-4345-89F8-9CC0E8E6C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F222AE-D850-4966-A9FD-C25F7B3DC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98C3-564C-496D-8699-90B1B8660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97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C436-126E-4458-A651-DE1D872BE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6E34A-3D2E-41BA-9394-4CA6D9C3B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80B13-0F72-4E99-BEC1-6E0BE3CF1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FC060-5E9C-455B-AE8D-53ED20C9E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E7918-BF7D-44F8-8F9F-E373996A4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38C50-9B37-4DF1-8F28-F241EAB6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63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29F5-AD17-404B-A6EC-2DF9ABF90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21CD5B-EAF0-456D-93F4-242DBB7EF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00FED-5D0C-4FB1-A607-68E64A974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6042A-E778-40B6-87F9-2CB8B9590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87971-2E19-4C5D-94F0-E4CEF7D16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4E3BF-D202-4868-BA7C-52B27F1BF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42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39DD86-E235-4F02-B9D6-DB6200F29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C0324-19E9-4A3B-B2A2-C3D9331B6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B1F1D-995C-4D9C-8447-9CCEBBE00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48485-EDEB-4E5A-BB3A-BC2391E627B4}" type="datetimeFigureOut">
              <a:rPr lang="en-IN" smtClean="0"/>
              <a:pPr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AA717-D969-4E51-B1F1-1BE930E17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69EE7-3E26-4A0E-9B5A-FE84B4D0E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24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ushalya.tech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putty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ws.amazon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filezilla-project.org/download.php?platform=win64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7D267-3931-42EE-8A02-E5E64C3D8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IN" dirty="0"/>
              <a:t>AWS – EC2- Webserver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9FEE3-B41D-441A-ADEC-C99C8C971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/>
          <a:lstStyle/>
          <a:p>
            <a:r>
              <a:rPr lang="en-IN" dirty="0"/>
              <a:t>Raghu Prasad</a:t>
            </a:r>
          </a:p>
          <a:p>
            <a:r>
              <a:rPr lang="en-IN" dirty="0">
                <a:hlinkClick r:id="rId2"/>
              </a:rPr>
              <a:t>www.kaushalya.tech</a:t>
            </a:r>
            <a:endParaRPr lang="en-IN" dirty="0"/>
          </a:p>
          <a:p>
            <a:r>
              <a:rPr lang="en-IN" dirty="0"/>
              <a:t>9845547471</a:t>
            </a:r>
          </a:p>
        </p:txBody>
      </p:sp>
    </p:spTree>
    <p:extLst>
      <p:ext uri="{BB962C8B-B14F-4D97-AF65-F5344CB8AC3E}">
        <p14:creationId xmlns:p14="http://schemas.microsoft.com/office/powerpoint/2010/main" val="332391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– Compute - EC2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Copy  downloaded file to a folder</a:t>
            </a:r>
          </a:p>
          <a:p>
            <a:r>
              <a:rPr lang="en-US" dirty="0"/>
              <a:t>Download putty and </a:t>
            </a:r>
            <a:r>
              <a:rPr lang="en-US" dirty="0" err="1"/>
              <a:t>puttygen</a:t>
            </a:r>
            <a:r>
              <a:rPr lang="en-US" dirty="0"/>
              <a:t> from </a:t>
            </a:r>
            <a:r>
              <a:rPr lang="en-US" dirty="0">
                <a:hlinkClick r:id="rId2"/>
              </a:rPr>
              <a:t>https://www.putty.org/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238379-4B44-4AA9-BE61-4647707F2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91527"/>
            <a:ext cx="5724525" cy="31854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90EFC9-D623-4127-8A57-4A9C1AB999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473" y="3895726"/>
            <a:ext cx="5724525" cy="216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0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– Compute - EC2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 putty</a:t>
            </a:r>
          </a:p>
          <a:p>
            <a:r>
              <a:rPr lang="en-US" dirty="0"/>
              <a:t>Click on </a:t>
            </a:r>
            <a:r>
              <a:rPr lang="en-US" dirty="0" err="1"/>
              <a:t>puttygen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ECABAE-6AF9-441F-BB9F-96FE29137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1" y="2800350"/>
            <a:ext cx="9529188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640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– Compute - EC2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on Load and select downloaded </a:t>
            </a:r>
            <a:r>
              <a:rPr lang="en-US" dirty="0" err="1"/>
              <a:t>pem</a:t>
            </a:r>
            <a:r>
              <a:rPr lang="en-US" dirty="0"/>
              <a:t>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C9C63D-DDBE-48A6-A15C-14F57EBF6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1" y="2324100"/>
            <a:ext cx="5686424" cy="4533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DE9B7F-B42F-49DE-AEF0-9AF95699D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926" y="2333624"/>
            <a:ext cx="4701947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565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– Compute - EC2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Save private and public key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CEC039-5125-4BDD-BA80-C0BE467FB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330" y="2255121"/>
            <a:ext cx="5189670" cy="46028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DE0AA0-B472-40D0-9D9C-E54A1235F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651" y="1637848"/>
            <a:ext cx="6229350" cy="522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39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– Compute - EC2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Browse the private key and open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193302-C4D4-4118-812E-B691860FD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002" y="2363916"/>
            <a:ext cx="4793395" cy="43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944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– Compute - EC2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Launch putty by searching in the windows search</a:t>
            </a:r>
          </a:p>
          <a:p>
            <a:r>
              <a:rPr lang="en-US" dirty="0"/>
              <a:t>Click on SSH and Auth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075083-E1CC-44CF-B175-E893883E9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90" y="2876550"/>
            <a:ext cx="3897785" cy="39036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E95DBC-7923-4401-B042-D2DC205DD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691" y="2352675"/>
            <a:ext cx="5502117" cy="462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653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– Compute - EC2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IPV4 address of the EC2 Instance and Save the instance in putty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9AB588-3534-4BDE-A6A8-4716E14C0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2743140"/>
            <a:ext cx="11270489" cy="13717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6493E9-145F-49DD-B8F7-975423BEB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725" y="4543425"/>
            <a:ext cx="8210550" cy="304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949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– Compute - EC2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the instance </a:t>
            </a:r>
            <a:r>
              <a:rPr lang="en-US" dirty="0" err="1"/>
              <a:t>anc</a:t>
            </a:r>
            <a:r>
              <a:rPr lang="en-US" dirty="0"/>
              <a:t> click Yes and Login as ubuntu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4B14CE-CBDE-4D4C-9582-CD108E54B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634" y="2593018"/>
            <a:ext cx="4861981" cy="37188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7A664A-8516-4BD2-BFEC-634844DF6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115" y="2363989"/>
            <a:ext cx="6332769" cy="364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059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– Compute - EC2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the instance </a:t>
            </a:r>
            <a:r>
              <a:rPr lang="en-US" dirty="0" err="1"/>
              <a:t>anc</a:t>
            </a:r>
            <a:r>
              <a:rPr lang="en-US" dirty="0"/>
              <a:t> click Yes and Login as ubuntu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AFDC70-247D-4955-9BA9-8904E95E3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2281849"/>
            <a:ext cx="9420225" cy="394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22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– Compute - EC2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Few commands used to install and run apache server</a:t>
            </a:r>
          </a:p>
          <a:p>
            <a:r>
              <a:rPr lang="en-US" dirty="0"/>
              <a:t>netstat –</a:t>
            </a:r>
            <a:r>
              <a:rPr lang="en-US" dirty="0" err="1"/>
              <a:t>antp</a:t>
            </a:r>
            <a:endParaRPr lang="en-US" dirty="0"/>
          </a:p>
          <a:p>
            <a:r>
              <a:rPr lang="en-US" dirty="0"/>
              <a:t>apt-get –h</a:t>
            </a:r>
          </a:p>
          <a:p>
            <a:r>
              <a:rPr lang="en-US" dirty="0" err="1"/>
              <a:t>sudo</a:t>
            </a:r>
            <a:r>
              <a:rPr lang="en-US" dirty="0"/>
              <a:t> apt-get update</a:t>
            </a:r>
          </a:p>
          <a:p>
            <a:r>
              <a:rPr lang="en-US" dirty="0" err="1"/>
              <a:t>sudo</a:t>
            </a:r>
            <a:r>
              <a:rPr lang="en-US" dirty="0"/>
              <a:t> apt-get install apache2</a:t>
            </a:r>
          </a:p>
          <a:p>
            <a:r>
              <a:rPr lang="en-US" dirty="0" err="1"/>
              <a:t>sudo</a:t>
            </a:r>
            <a:r>
              <a:rPr lang="en-US" dirty="0"/>
              <a:t> service apache2 stop</a:t>
            </a:r>
          </a:p>
          <a:p>
            <a:r>
              <a:rPr lang="en-US" dirty="0" err="1"/>
              <a:t>sudo</a:t>
            </a:r>
            <a:r>
              <a:rPr lang="en-US" dirty="0"/>
              <a:t> service apache2 start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035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– Sign in to the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https://aws.amazon.com/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21CCFD-6305-43FD-9B8F-F24CE3C66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75" y="2130502"/>
            <a:ext cx="10515600" cy="288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382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– Compute - EC2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 </a:t>
            </a:r>
            <a:r>
              <a:rPr lang="en-US" dirty="0" err="1"/>
              <a:t>Filezilla</a:t>
            </a:r>
            <a:r>
              <a:rPr lang="en-US" dirty="0"/>
              <a:t>. </a:t>
            </a:r>
            <a:r>
              <a:rPr lang="en-US" dirty="0" err="1"/>
              <a:t>Filezilla</a:t>
            </a:r>
            <a:r>
              <a:rPr lang="en-US" dirty="0"/>
              <a:t> is required to transfer files to EC2</a:t>
            </a:r>
          </a:p>
          <a:p>
            <a:r>
              <a:rPr lang="en-US" dirty="0">
                <a:hlinkClick r:id="rId2"/>
              </a:rPr>
              <a:t>https://filezilla-project.org/download.php?platform=win64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ADF046-809F-4BD7-8C71-DB3A1CB83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26" y="3009900"/>
            <a:ext cx="8982074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343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– Compute - EC2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 FileZilla (first option)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29CADE-B98A-4E69-8EBA-625BE517C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947797"/>
            <a:ext cx="5648325" cy="354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771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09600" y="1479898"/>
            <a:ext cx="10972800" cy="4967599"/>
          </a:xfrm>
          <a:prstGeom prst="rect">
            <a:avLst/>
          </a:prstGeom>
        </p:spPr>
        <p:txBody>
          <a:bodyPr lIns="121897" tIns="121897" rIns="121897" bIns="121897" anchor="t" anchorCtr="0">
            <a:noAutofit/>
          </a:bodyPr>
          <a:lstStyle/>
          <a:p>
            <a:pPr lvl="0" algn="ctr"/>
            <a:endParaRPr lang="en-IN" sz="6400" dirty="0"/>
          </a:p>
          <a:p>
            <a:pPr lvl="0" algn="ctr"/>
            <a:endParaRPr lang="en-IN" sz="6400" dirty="0"/>
          </a:p>
          <a:p>
            <a:pPr lvl="0" algn="ctr">
              <a:buNone/>
            </a:pPr>
            <a:r>
              <a:rPr lang="en-IN" sz="6400" b="1" dirty="0"/>
              <a:t>Thank You</a:t>
            </a:r>
            <a:endParaRPr sz="6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8757D8-C09F-4D59-8B0C-F98479C64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189" y="98051"/>
            <a:ext cx="3078747" cy="28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39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– Sign in to the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Sign in as root user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3FD5DA-946D-4C66-BDDE-B5FC99B0D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71249"/>
            <a:ext cx="4320914" cy="38216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7E9B69-D5A7-46ED-8EB6-0A2477979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683" y="3743325"/>
            <a:ext cx="4419983" cy="274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672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– AWS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 page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E076A6-2CAB-448B-B685-AA57F08CB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1" y="2506662"/>
            <a:ext cx="9478062" cy="417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17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– Compute - EC2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on EC2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3FE09B-033F-4D1B-BB6E-CC9F52DD0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604" y="2476500"/>
            <a:ext cx="9144792" cy="385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152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– Compute - EC2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Running Instances – Click on Launch Instance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D32AD3-F701-4126-9E53-DFC25C13F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45" y="2379192"/>
            <a:ext cx="11179509" cy="352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381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– Compute - EC2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Launch Instance – Ubuntu – Free tier and click Review and launch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D28339-4098-428D-95B8-0255FA9DC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2368347"/>
            <a:ext cx="10620376" cy="212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193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– Compute - EC2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 key value pair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D9623C-2F9C-4533-B23C-19F463548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2362199"/>
            <a:ext cx="973455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454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– Compute - EC2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 key value pair and Launch Instances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D9623C-2F9C-4533-B23C-19F463548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2362199"/>
            <a:ext cx="973455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610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4466</TotalTime>
  <Words>313</Words>
  <Application>Microsoft Office PowerPoint</Application>
  <PresentationFormat>Widescreen</PresentationFormat>
  <Paragraphs>161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AWS – EC2- Webserver</vt:lpstr>
      <vt:lpstr>AWS – Sign in to the console</vt:lpstr>
      <vt:lpstr>AWS – Sign in to the console</vt:lpstr>
      <vt:lpstr>AWS – AWS Services</vt:lpstr>
      <vt:lpstr>AWS – Compute - EC2</vt:lpstr>
      <vt:lpstr>AWS – Compute - EC2</vt:lpstr>
      <vt:lpstr>AWS – Compute - EC2</vt:lpstr>
      <vt:lpstr>AWS – Compute - EC2</vt:lpstr>
      <vt:lpstr>AWS – Compute - EC2</vt:lpstr>
      <vt:lpstr>AWS – Compute - EC2</vt:lpstr>
      <vt:lpstr>AWS – Compute - EC2</vt:lpstr>
      <vt:lpstr>AWS – Compute - EC2</vt:lpstr>
      <vt:lpstr>AWS – Compute - EC2</vt:lpstr>
      <vt:lpstr>AWS – Compute - EC2</vt:lpstr>
      <vt:lpstr>AWS – Compute - EC2</vt:lpstr>
      <vt:lpstr>AWS – Compute - EC2</vt:lpstr>
      <vt:lpstr>AWS – Compute - EC2</vt:lpstr>
      <vt:lpstr>AWS – Compute - EC2</vt:lpstr>
      <vt:lpstr>AWS – Compute - EC2</vt:lpstr>
      <vt:lpstr>AWS – Compute - EC2</vt:lpstr>
      <vt:lpstr>AWS – Compute - EC2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prasad</dc:creator>
  <cp:lastModifiedBy>raghu prasad</cp:lastModifiedBy>
  <cp:revision>343</cp:revision>
  <dcterms:created xsi:type="dcterms:W3CDTF">2018-01-28T06:02:15Z</dcterms:created>
  <dcterms:modified xsi:type="dcterms:W3CDTF">2021-08-24T00:08:35Z</dcterms:modified>
</cp:coreProperties>
</file>