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64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count.mongodb.com/account/lo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getting-started/" TargetMode="External"/><Relationship Id="rId2" Type="http://schemas.openxmlformats.org/officeDocument/2006/relationships/hyperlink" Target="https://docs.mongodb.com/manual/core/databases-and-collections/#collec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ccount.mongodb.com/account/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err="1"/>
              <a:t>mLab</a:t>
            </a:r>
            <a:r>
              <a:rPr lang="en-IN" dirty="0"/>
              <a:t> – Database-as-a-Service</a:t>
            </a:r>
            <a:br>
              <a:rPr lang="en-IN" dirty="0"/>
            </a:br>
            <a:r>
              <a:rPr lang="en-IN" dirty="0"/>
              <a:t>for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Login - </a:t>
            </a:r>
            <a:r>
              <a:rPr lang="en-US" dirty="0">
                <a:hlinkClick r:id="rId2"/>
              </a:rPr>
              <a:t>https://account.mongodb.com/account/login</a:t>
            </a:r>
            <a:endParaRPr lang="en-US" dirty="0"/>
          </a:p>
          <a:p>
            <a:r>
              <a:rPr lang="en-US" dirty="0"/>
              <a:t>Create a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2653-2FA2-4589-92A0-5A368ED4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2800349"/>
            <a:ext cx="9306293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97B77-11F3-499C-B258-550FA54E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90775"/>
            <a:ext cx="10144124" cy="40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Load Collections</a:t>
            </a:r>
          </a:p>
          <a:p>
            <a:r>
              <a:rPr lang="en-US" dirty="0"/>
              <a:t>Create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BEEDA-1E23-4ABE-A7FA-85036FED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886075"/>
            <a:ext cx="9531130" cy="3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is a general purpose, document-based, distributed database built for modern application developers and for the cloud era. No database makes you more productive.</a:t>
            </a:r>
          </a:p>
          <a:p>
            <a:r>
              <a:rPr lang="en-US" dirty="0"/>
              <a:t>MongoDB is a document database designed for ease of development and scaling. </a:t>
            </a:r>
          </a:p>
          <a:p>
            <a:r>
              <a:rPr lang="en-US" dirty="0"/>
              <a:t>MongoDB offers both a </a:t>
            </a:r>
            <a:r>
              <a:rPr lang="en-US" i="1" dirty="0"/>
              <a:t>Community</a:t>
            </a:r>
            <a:r>
              <a:rPr lang="en-US" dirty="0"/>
              <a:t> and an </a:t>
            </a:r>
            <a:r>
              <a:rPr lang="en-US" i="1" dirty="0"/>
              <a:t>Enterprise</a:t>
            </a:r>
            <a:r>
              <a:rPr lang="en-US" dirty="0"/>
              <a:t> version of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record in MongoDB is a document, which is a data structure composed of field and value pairs. MongoDB documents are similar to JSON objects. The values of fields may include other documents, arrays, and arrays of documents.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36B72-5C76-4AE4-B628-B9EA62A8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868737"/>
            <a:ext cx="9763125" cy="1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record in MongoDB is a document, which is a data structure composed of field and value pairs. MongoDB documents are similar to JSON objects. The values of fields may include other documents, arrays, and arrays of documents.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36B72-5C76-4AE4-B628-B9EA62A8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868737"/>
            <a:ext cx="9763125" cy="1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advantages of using documents are:</a:t>
            </a:r>
          </a:p>
          <a:p>
            <a:pPr lvl="1"/>
            <a:r>
              <a:rPr lang="en-US" dirty="0"/>
              <a:t>Documents (i.e. objects) correspond to native data types in many programming languages.</a:t>
            </a:r>
          </a:p>
          <a:p>
            <a:pPr lvl="1"/>
            <a:r>
              <a:rPr lang="en-US" dirty="0"/>
              <a:t>Embedded documents and arrays reduce need for expensive joins.</a:t>
            </a:r>
          </a:p>
          <a:p>
            <a:pPr lvl="1"/>
            <a:r>
              <a:rPr lang="en-US" dirty="0"/>
              <a:t>Dynamic schema supports fluent polymorphism.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MongoDB stores documents in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collections</a:t>
            </a:r>
            <a:r>
              <a:rPr lang="en-US" sz="2800" dirty="0"/>
              <a:t>. Collections are analogous to tables in relational databases.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hlinkClick r:id="rId3"/>
              </a:rPr>
              <a:t>https://docs.mongodb.com/manual/tutorial/getting-started/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54883-FBD1-41DF-9DFE-B7829AB8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552700"/>
            <a:ext cx="897255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SIGN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F05A6-6973-4FA0-BFD8-56D3D293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2105025"/>
            <a:ext cx="6591510" cy="45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0A3DB-71F8-4A7D-ACFB-6A4E48AE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67424"/>
            <a:ext cx="9896475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mLab</a:t>
            </a:r>
            <a:r>
              <a:rPr lang="en-US" dirty="0"/>
              <a:t> –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Login - </a:t>
            </a:r>
            <a:r>
              <a:rPr lang="en-US" dirty="0">
                <a:hlinkClick r:id="rId2"/>
              </a:rPr>
              <a:t>https://account.mongodb.com/account/login</a:t>
            </a:r>
            <a:endParaRPr lang="en-US" dirty="0"/>
          </a:p>
          <a:p>
            <a:r>
              <a:rPr lang="en-US" dirty="0"/>
              <a:t>Create a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4" descr="A MongoDB document.">
            <a:extLst>
              <a:ext uri="{FF2B5EF4-FFF2-40B4-BE49-F238E27FC236}">
                <a16:creationId xmlns:a16="http://schemas.microsoft.com/office/drawing/2014/main" id="{202B806B-1EC2-4B1C-8E36-8F469FED6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A MongoDB document.">
            <a:extLst>
              <a:ext uri="{FF2B5EF4-FFF2-40B4-BE49-F238E27FC236}">
                <a16:creationId xmlns:a16="http://schemas.microsoft.com/office/drawing/2014/main" id="{D077A421-9A5A-43FB-93CD-C95B635B0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FD0EE-1074-40F7-892D-66C3FBD3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38450"/>
            <a:ext cx="11887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312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mLab – Database-as-a-Service for MongoDB</vt:lpstr>
      <vt:lpstr>MongoDB - Introduction</vt:lpstr>
      <vt:lpstr>Document Database</vt:lpstr>
      <vt:lpstr>Document Database</vt:lpstr>
      <vt:lpstr>Document Database</vt:lpstr>
      <vt:lpstr>mLab – Cloud Database</vt:lpstr>
      <vt:lpstr>mLab – Cloud Database</vt:lpstr>
      <vt:lpstr>mLab – Cloud Database</vt:lpstr>
      <vt:lpstr>mLab – Cloud Database</vt:lpstr>
      <vt:lpstr>mLab – Cloud Database</vt:lpstr>
      <vt:lpstr>mLab – Cloud Database</vt:lpstr>
      <vt:lpstr>mLab – Cloud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246</cp:revision>
  <dcterms:created xsi:type="dcterms:W3CDTF">2018-01-28T06:02:15Z</dcterms:created>
  <dcterms:modified xsi:type="dcterms:W3CDTF">2021-08-24T00:07:08Z</dcterms:modified>
</cp:coreProperties>
</file>