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64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5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CFDB-6FE7-4DB9-AC46-EABFEB0255DF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E9FF-524A-43BD-B755-4EF387847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Host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4ED11-9BD7-4F82-A3D7-ADAE362C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2" y="1690688"/>
            <a:ext cx="9868755" cy="48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9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From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82C2D-CE9D-485B-AA7B-EAB7977B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2143125"/>
            <a:ext cx="9876376" cy="44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6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EC2 – Elastic Cloud Compute</a:t>
            </a:r>
          </a:p>
          <a:p>
            <a:pPr marL="0" indent="0">
              <a:buNone/>
            </a:pPr>
            <a:r>
              <a:rPr lang="en-US" dirty="0"/>
              <a:t>Launch New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C808C-9B29-4447-B3FC-A2EDEF37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92" y="3240348"/>
            <a:ext cx="778831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5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EC2 – Elastic Cloud Compute</a:t>
            </a:r>
          </a:p>
          <a:p>
            <a:pPr marL="0" indent="0">
              <a:buNone/>
            </a:pPr>
            <a:r>
              <a:rPr lang="en-US" dirty="0"/>
              <a:t>Select Free tier Ubuntu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22965-9AF2-4065-B156-D6E14A38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0939"/>
            <a:ext cx="10610850" cy="32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0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Free tier Ubuntu server – Click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803B0-0113-45D8-B976-C26719D6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438400"/>
            <a:ext cx="10591800" cy="37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1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Configuration – Security – Source – Any where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C8E89-136C-4447-A1C8-040FCB6B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2619374"/>
            <a:ext cx="10915651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7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7- Review - Launch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B939A-6712-4F0C-AB18-3A8B917E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925"/>
            <a:ext cx="10439400" cy="36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7- Review –Create key pair – Download Key Pair- Launch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4FD4F-0256-44B1-8D33-680DCDC1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1" y="2190702"/>
            <a:ext cx="10010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8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1655B-F499-483A-BE1B-835BF31D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63200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5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View Instances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FDD64-8CD9-46D7-A7D9-4EF9D885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055539"/>
            <a:ext cx="10515600" cy="40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2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Create a Free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https://aws.amazon.com/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149DB-8B89-4D3E-8B02-67672481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4" y="2525838"/>
            <a:ext cx="11895851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8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Create a Free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on Create a Free Account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D9E36-2675-4ADC-84B9-874AE5B4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524125"/>
            <a:ext cx="10007385" cy="40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9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Create a Free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19719-E0F9-4A4C-8C16-65E561E0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8" y="1825624"/>
            <a:ext cx="6736664" cy="469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Payment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9AC47-E26E-4754-AC03-15B9D9E1B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63" y="1362074"/>
            <a:ext cx="6182074" cy="52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Support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7EA91-AFF4-4D0C-AC4D-581A74172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03" y="1825624"/>
            <a:ext cx="6858594" cy="469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2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Confirm through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1367F-9223-4421-BC93-793685EC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335435"/>
            <a:ext cx="10296525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After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69C64-FEB7-46BF-8C1C-E4AD9E66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1627581"/>
            <a:ext cx="9944101" cy="360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After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DDB35-E769-47B2-B3E7-F813A99E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825625"/>
            <a:ext cx="8906223" cy="47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149</Words>
  <Application>Microsoft Office PowerPoint</Application>
  <PresentationFormat>Widescreen</PresentationFormat>
  <Paragraphs>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AWS</vt:lpstr>
      <vt:lpstr>AWS – Create a Free Account</vt:lpstr>
      <vt:lpstr>AWS – Create a Free Account</vt:lpstr>
      <vt:lpstr>AWS – Create a Free Account</vt:lpstr>
      <vt:lpstr>AWS – Payment options</vt:lpstr>
      <vt:lpstr>AWS – Support Plan</vt:lpstr>
      <vt:lpstr>AWS – Confirm through email</vt:lpstr>
      <vt:lpstr>AWS – After Login</vt:lpstr>
      <vt:lpstr>AWS – After Login</vt:lpstr>
      <vt:lpstr>AWS – Host a static website</vt:lpstr>
      <vt:lpstr>AWS – From Samples</vt:lpstr>
      <vt:lpstr>AWS – Compute</vt:lpstr>
      <vt:lpstr>AWS – EC2</vt:lpstr>
      <vt:lpstr>AWS – EC2</vt:lpstr>
      <vt:lpstr>AWS – EC2</vt:lpstr>
      <vt:lpstr>AWS – EC2</vt:lpstr>
      <vt:lpstr>AWS – EC2</vt:lpstr>
      <vt:lpstr>AWS – EC2</vt:lpstr>
      <vt:lpstr>AWS – EC2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279</cp:revision>
  <dcterms:created xsi:type="dcterms:W3CDTF">2018-01-28T06:02:15Z</dcterms:created>
  <dcterms:modified xsi:type="dcterms:W3CDTF">2021-08-24T00:07:47Z</dcterms:modified>
</cp:coreProperties>
</file>