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64" r:id="rId3"/>
    <p:sldId id="485" r:id="rId4"/>
    <p:sldId id="484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5" r:id="rId14"/>
    <p:sldId id="494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28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56" autoAdjust="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E9FF-524A-43BD-B755-4EF387847E8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7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E9FF-524A-43BD-B755-4EF387847E8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E9FF-524A-43BD-B755-4EF387847E8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E9FF-524A-43BD-B755-4EF387847E8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E9FF-524A-43BD-B755-4EF387847E8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E9FF-524A-43BD-B755-4EF387847E8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E9FF-524A-43BD-B755-4EF387847E8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AWS</a:t>
            </a:r>
            <a:br>
              <a:rPr lang="en-IN" dirty="0"/>
            </a:br>
            <a:r>
              <a:rPr lang="en-IN" dirty="0"/>
              <a:t>Simple Storage Service(S3)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43260-CCAD-4B8F-9857-14FCA76C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90" y="2291023"/>
            <a:ext cx="1007473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2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Grant public access to content (Un-check) and click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87632-512F-4DA8-B75C-B05D7660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19" y="2401555"/>
            <a:ext cx="9944962" cy="40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3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on Create bucket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2753E-B62D-47C6-9BE1-20F87D20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42" y="2351314"/>
            <a:ext cx="10157183" cy="396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Display of S3 buckets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BC77A-21FC-42A5-B8FA-43E3ABF0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8" y="2260879"/>
            <a:ext cx="11304395" cy="42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Upload website to S3 by clicking Upload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2E568-7EF8-4D32-B704-9AA199640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7" y="2311121"/>
            <a:ext cx="10515601" cy="38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Drag and drop website to S3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45921-2CAA-46FE-AFE4-DA02CC2B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7" y="2491991"/>
            <a:ext cx="9947277" cy="36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Drag and drop website to S3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F2C9-1E95-4ABA-8050-49037FCF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12" y="2747666"/>
            <a:ext cx="10054381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3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BB003-F7AA-4C41-A8DA-5885A670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7" y="2552281"/>
            <a:ext cx="10211685" cy="39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70970-0A23-4972-B1D0-3462870C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2421653"/>
            <a:ext cx="10104996" cy="40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C3BF6-49A9-4C79-83C2-7C3AA018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61" y="2220686"/>
            <a:ext cx="10135478" cy="42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Storage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194E4-84F0-475F-A847-8DF8D66F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90687"/>
            <a:ext cx="922249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Upload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F4CC4-F093-4680-B4F3-34119370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40" y="2396359"/>
            <a:ext cx="10150720" cy="40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5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Display of uploaded files in S3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1E9B3-B207-40F1-922C-D0B9B11D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96358"/>
            <a:ext cx="11038491" cy="30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2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on properties and static website hosting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DA8DC-E5EF-48F0-82F6-F77E4A98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2" y="2312276"/>
            <a:ext cx="10804635" cy="37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6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on Use this bucket to host a website and enter index.html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876EB-7C9C-45F3-9271-C1AAC2C1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17" y="2406869"/>
            <a:ext cx="6572732" cy="4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69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on Static website hosting  and click end point to view website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7279B-135C-4786-A6AD-E7567264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949" y="2444915"/>
            <a:ext cx="6904843" cy="404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4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 your website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5FACF-B4FA-45DC-BDF2-E57B6085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0" y="2396358"/>
            <a:ext cx="11361683" cy="40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1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Storage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07AF0-C4F7-440E-A5F0-73792EF9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45" y="1632394"/>
            <a:ext cx="9335309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Amazon S3 or Amazon Simple Storage Service is a service offered by Amazon Web Services that provides object storage through a web service interface. Amazon S3 uses the same scalable storage infrastructure that Amazon.com uses to run its global e-commerce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11D0E-08AA-448F-8211-B094FE41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56" y="3810000"/>
            <a:ext cx="8977138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3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824FB-349F-4F53-BBA6-DD063BA9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24664"/>
            <a:ext cx="9944100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8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on S3 service after logging into AWS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D41BC-3198-4738-9E4D-2F5496CB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19" y="2285604"/>
            <a:ext cx="3785356" cy="42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1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S3 buckets – Click Create bucket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3CD30-68D4-43AC-A08B-0677E989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9483" y="5618262"/>
            <a:ext cx="10963275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bucket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74C71-3FB6-48A5-93A5-8F8A5781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42233"/>
            <a:ext cx="10515599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Hosting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Enter bucket details and click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D2F3C-8B38-4C07-AE79-C9C30027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65" y="2363700"/>
            <a:ext cx="9830652" cy="41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7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4925</TotalTime>
  <Words>360</Words>
  <Application>Microsoft Office PowerPoint</Application>
  <PresentationFormat>Widescreen</PresentationFormat>
  <Paragraphs>127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AWS Simple Storage Service(S3)</vt:lpstr>
      <vt:lpstr>AWS – Storage choices</vt:lpstr>
      <vt:lpstr>AWS – Storage choices</vt:lpstr>
      <vt:lpstr>S3 – Introduction</vt:lpstr>
      <vt:lpstr>S3 – Features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S3 – Hosting a static website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385</cp:revision>
  <dcterms:created xsi:type="dcterms:W3CDTF">2018-01-28T06:02:15Z</dcterms:created>
  <dcterms:modified xsi:type="dcterms:W3CDTF">2021-08-24T00:10:02Z</dcterms:modified>
</cp:coreProperties>
</file>