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80" d="100"/>
          <a:sy n="80"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8/24/2021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IaaS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27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850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a:t>
            </a:r>
            <a:r>
              <a:rPr lang="en-IN" sz="3200" b="1" i="1" dirty="0" err="1"/>
              <a:t>Bengaluru,Kristu</a:t>
            </a:r>
            <a:r>
              <a:rPr lang="en-IN" sz="3200" b="1" i="1" dirty="0"/>
              <a:t> Jayanti </a:t>
            </a:r>
            <a:r>
              <a:rPr lang="en-IN" sz="3200" b="1" i="1" dirty="0" err="1"/>
              <a:t>College,Bengaluru</a:t>
            </a:r>
            <a:endParaRPr lang="en-IN" sz="3200" b="1" i="1" dirty="0"/>
          </a:p>
          <a:p>
            <a:endParaRPr lang="en-IN" sz="3200" b="1" i="1" dirty="0">
              <a:solidFill>
                <a:schemeClr val="accent1"/>
              </a:solidFill>
            </a:endParaRPr>
          </a:p>
          <a:p>
            <a:r>
              <a:rPr lang="en-IN" sz="3200" b="1" i="1" dirty="0">
                <a:solidFill>
                  <a:srgbClr val="C00000"/>
                </a:solidFill>
              </a:rPr>
              <a:t>IT Companies</a:t>
            </a:r>
          </a:p>
          <a:p>
            <a:r>
              <a:rPr lang="en-IN" sz="3200" b="1" i="1" dirty="0" err="1"/>
              <a:t>IQVIA,Chennai</a:t>
            </a:r>
            <a:r>
              <a:rPr lang="en-IN" sz="3200" b="1" i="1" dirty="0"/>
              <a:t>, ITC </a:t>
            </a:r>
            <a:r>
              <a:rPr lang="en-IN" sz="3200" b="1" i="1" dirty="0" err="1"/>
              <a:t>Infotech,Bengaluru,NetWoven,Bengaluru,L</a:t>
            </a:r>
            <a:r>
              <a:rPr lang="en-IN" sz="3200" b="1" i="1" dirty="0"/>
              <a:t> &amp; T – Mysore,NextGen-Bengaluru,Philips-Bengaluru,Incarnus-Chennai,Aspire Systems-Chennai, Infidata Technologies – Bengaluru, </a:t>
            </a:r>
            <a:r>
              <a:rPr lang="en-IN" sz="3200" b="1" i="1" dirty="0" err="1"/>
              <a:t>Edulife</a:t>
            </a:r>
            <a:r>
              <a:rPr lang="en-IN" sz="3200" b="1" i="1" dirty="0"/>
              <a:t>- Bengaluru,</a:t>
            </a:r>
          </a:p>
          <a:p>
            <a:r>
              <a:rPr lang="en-IN" sz="3200" b="1" i="1" dirty="0" err="1"/>
              <a:t>TechVaraha,Bengaluru</a:t>
            </a:r>
            <a:endParaRPr lang="en-IN" sz="3200" b="1" i="1" dirty="0"/>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Heroku and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Heroku</a:t>
            </a:r>
          </a:p>
          <a:p>
            <a:r>
              <a:rPr lang="en-IN" dirty="0"/>
              <a:t>Deploy a web application on Heroku</a:t>
            </a:r>
          </a:p>
          <a:p>
            <a:r>
              <a:rPr lang="en-IN" dirty="0"/>
              <a:t>Introduction to Cloud Databases such as Firebase/</a:t>
            </a:r>
            <a:r>
              <a:rPr lang="en-IN" dirty="0" err="1"/>
              <a:t>MLab</a:t>
            </a:r>
            <a:r>
              <a:rPr lang="en-IN" dirty="0"/>
              <a:t> </a:t>
            </a:r>
          </a:p>
          <a:p>
            <a:r>
              <a:rPr lang="en-IN" dirty="0"/>
              <a:t>Introduction to AWS and its common services such as S3,Notification </a:t>
            </a:r>
            <a:r>
              <a:rPr lang="en-IN" dirty="0" err="1"/>
              <a:t>Services,Lambda,Dynamo</a:t>
            </a:r>
            <a:r>
              <a:rPr lang="en-IN" dirty="0"/>
              <a:t>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2692</TotalTime>
  <Words>1334</Words>
  <Application>Microsoft Office PowerPoint</Application>
  <PresentationFormat>Widescreen</PresentationFormat>
  <Paragraphs>146</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154</cp:revision>
  <dcterms:created xsi:type="dcterms:W3CDTF">2018-01-28T06:02:15Z</dcterms:created>
  <dcterms:modified xsi:type="dcterms:W3CDTF">2021-08-24T04:39:46Z</dcterms:modified>
</cp:coreProperties>
</file>