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64" r:id="rId3"/>
    <p:sldId id="465" r:id="rId4"/>
    <p:sldId id="466" r:id="rId5"/>
    <p:sldId id="467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ala_(programming_language)" TargetMode="External"/><Relationship Id="rId13" Type="http://schemas.openxmlformats.org/officeDocument/2006/relationships/hyperlink" Target="https://en.wikipedia.org/wiki/Polyglot_(computing)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Node.js" TargetMode="External"/><Relationship Id="rId12" Type="http://schemas.openxmlformats.org/officeDocument/2006/relationships/hyperlink" Target="https://en.wikipedia.org/wiki/Go_(programming_language)" TargetMode="External"/><Relationship Id="rId2" Type="http://schemas.openxmlformats.org/officeDocument/2006/relationships/hyperlink" Target="https://en.wikipedia.org/wiki/Platform_as_a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(programming_language)" TargetMode="External"/><Relationship Id="rId11" Type="http://schemas.openxmlformats.org/officeDocument/2006/relationships/hyperlink" Target="https://en.wikipedia.org/wiki/PHP" TargetMode="External"/><Relationship Id="rId5" Type="http://schemas.openxmlformats.org/officeDocument/2006/relationships/hyperlink" Target="https://en.wikipedia.org/wiki/Ruby_(programming_language)" TargetMode="External"/><Relationship Id="rId10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en.wikipedia.org/wiki/Cloud_computing" TargetMode="External"/><Relationship Id="rId9" Type="http://schemas.openxmlformats.org/officeDocument/2006/relationships/hyperlink" Target="https://en.wikipedia.org/wiki/Clojure" TargetMode="External"/><Relationship Id="rId14" Type="http://schemas.openxmlformats.org/officeDocument/2006/relationships/hyperlink" Target="https://en.wikipedia.org/wiki/Salesforce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gnup.herok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Heroku – Cloud Service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Heroku</a:t>
            </a:r>
            <a:r>
              <a:rPr lang="en-US" dirty="0"/>
              <a:t> is a cloud </a:t>
            </a:r>
            <a:r>
              <a:rPr lang="en-US" dirty="0">
                <a:hlinkClick r:id="rId2" tooltip="Platform as a service"/>
              </a:rPr>
              <a:t>platform as a service</a:t>
            </a:r>
            <a:r>
              <a:rPr lang="en-US" dirty="0"/>
              <a:t> (PaaS) supporting several </a:t>
            </a:r>
            <a:r>
              <a:rPr lang="en-US" dirty="0">
                <a:hlinkClick r:id="rId3" tooltip="Programming language"/>
              </a:rPr>
              <a:t>programming languages</a:t>
            </a:r>
            <a:r>
              <a:rPr lang="en-US" dirty="0"/>
              <a:t>. One of the first </a:t>
            </a:r>
            <a:r>
              <a:rPr lang="en-US" dirty="0">
                <a:hlinkClick r:id="rId4" tooltip="Cloud computing"/>
              </a:rPr>
              <a:t>cloud platforms</a:t>
            </a:r>
            <a:r>
              <a:rPr lang="en-US" dirty="0"/>
              <a:t>, Heroku has been in development since June 2007, when it supported only the </a:t>
            </a:r>
            <a:r>
              <a:rPr lang="en-US" dirty="0">
                <a:hlinkClick r:id="rId5" tooltip="Ruby (programming language)"/>
              </a:rPr>
              <a:t>Ruby</a:t>
            </a:r>
            <a:r>
              <a:rPr lang="en-US" dirty="0"/>
              <a:t> programming language, but now supports </a:t>
            </a:r>
            <a:r>
              <a:rPr lang="en-US" dirty="0">
                <a:hlinkClick r:id="rId6" tooltip="Java (programming language)"/>
              </a:rPr>
              <a:t>Java</a:t>
            </a:r>
            <a:r>
              <a:rPr lang="en-US" dirty="0"/>
              <a:t>, </a:t>
            </a:r>
            <a:r>
              <a:rPr lang="en-US" dirty="0">
                <a:hlinkClick r:id="rId7" tooltip="Node.js"/>
              </a:rPr>
              <a:t>Node.js</a:t>
            </a:r>
            <a:r>
              <a:rPr lang="en-US" dirty="0"/>
              <a:t>, </a:t>
            </a:r>
            <a:r>
              <a:rPr lang="en-US" dirty="0">
                <a:hlinkClick r:id="rId8" tooltip="Scala (programming language)"/>
              </a:rPr>
              <a:t>Scala</a:t>
            </a:r>
            <a:r>
              <a:rPr lang="en-US" dirty="0"/>
              <a:t>, </a:t>
            </a:r>
            <a:r>
              <a:rPr lang="en-US" dirty="0">
                <a:hlinkClick r:id="rId9" tooltip="Clojure"/>
              </a:rPr>
              <a:t>Clojure</a:t>
            </a:r>
            <a:r>
              <a:rPr lang="en-US" dirty="0"/>
              <a:t>, </a:t>
            </a:r>
            <a:r>
              <a:rPr lang="en-US" dirty="0">
                <a:hlinkClick r:id="rId10" tooltip="Python (programming language)"/>
              </a:rPr>
              <a:t>Python</a:t>
            </a:r>
            <a:r>
              <a:rPr lang="en-US" dirty="0"/>
              <a:t>, </a:t>
            </a:r>
            <a:r>
              <a:rPr lang="en-US" dirty="0">
                <a:hlinkClick r:id="rId11" tooltip="PHP"/>
              </a:rPr>
              <a:t>PHP</a:t>
            </a:r>
            <a:r>
              <a:rPr lang="en-US" dirty="0"/>
              <a:t>, and </a:t>
            </a:r>
            <a:r>
              <a:rPr lang="en-US" dirty="0" err="1">
                <a:hlinkClick r:id="rId12" tooltip="Go (programming language)"/>
              </a:rPr>
              <a:t>Go</a:t>
            </a:r>
            <a:r>
              <a:rPr lang="en-US" dirty="0" err="1"/>
              <a:t>.For</a:t>
            </a:r>
            <a:r>
              <a:rPr lang="en-US" dirty="0"/>
              <a:t> this reason, Heroku is said to be a </a:t>
            </a:r>
            <a:r>
              <a:rPr lang="en-US" dirty="0">
                <a:hlinkClick r:id="rId13" tooltip="Polyglot (computing)"/>
              </a:rPr>
              <a:t>polyglot platform</a:t>
            </a:r>
            <a:r>
              <a:rPr lang="en-US" dirty="0"/>
              <a:t> as it has features for a developer to build, run and scale applications in a similar manner across most languages. Heroku was acquired by </a:t>
            </a:r>
            <a:r>
              <a:rPr lang="en-US" dirty="0">
                <a:hlinkClick r:id="rId14" tooltip="Salesforce.com"/>
              </a:rPr>
              <a:t>Salesforce.com</a:t>
            </a:r>
            <a:r>
              <a:rPr lang="en-US" dirty="0"/>
              <a:t> in 2010 for $212 million.</a:t>
            </a:r>
          </a:p>
        </p:txBody>
      </p:sp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-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Signup and confirm account creation using mail id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673A3-5A54-46BD-AEA5-ED416CD0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7" y="2309567"/>
            <a:ext cx="10250864" cy="44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-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Signup with Heroku using </a:t>
            </a:r>
            <a:r>
              <a:rPr lang="en-US" dirty="0">
                <a:hlinkClick r:id="rId2"/>
              </a:rPr>
              <a:t>https://signup.heroku.com/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A8B2A-77E8-469B-9C7A-9D4F2688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16" y="2506662"/>
            <a:ext cx="5459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– Create new app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43C9AC-503F-40BB-98F1-AC02FA172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070" y="1825625"/>
            <a:ext cx="8436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158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Heroku – Cloud Service Provider</vt:lpstr>
      <vt:lpstr>Heroku - Introduction</vt:lpstr>
      <vt:lpstr>Heroku - Signup</vt:lpstr>
      <vt:lpstr>Heroku - Signup</vt:lpstr>
      <vt:lpstr>Heroku – Create new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207</cp:revision>
  <dcterms:created xsi:type="dcterms:W3CDTF">2018-01-28T06:02:15Z</dcterms:created>
  <dcterms:modified xsi:type="dcterms:W3CDTF">2021-08-24T00:06:16Z</dcterms:modified>
</cp:coreProperties>
</file>