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306" r:id="rId3"/>
    <p:sldId id="307" r:id="rId4"/>
    <p:sldId id="308" r:id="rId5"/>
    <p:sldId id="309" r:id="rId6"/>
    <p:sldId id="310" r:id="rId7"/>
    <p:sldId id="311" r:id="rId8"/>
    <p:sldId id="30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C3DF-C908-4D96-AA62-3BDE46E65530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2A58-AA64-439D-9417-BD5C490D4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Python-Object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b="1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Python Object Introduction</a:t>
            </a:r>
          </a:p>
          <a:p>
            <a:pPr algn="just"/>
            <a:r>
              <a:rPr lang="en-US" dirty="0"/>
              <a:t>Python Object Initialization</a:t>
            </a:r>
          </a:p>
          <a:p>
            <a:pPr algn="just"/>
            <a:r>
              <a:rPr lang="en-US" dirty="0"/>
              <a:t>Assigning One Object to Another Python Object</a:t>
            </a:r>
          </a:p>
          <a:p>
            <a:pPr algn="just"/>
            <a:r>
              <a:rPr lang="en-US" dirty="0"/>
              <a:t>Assigning Attributes to an Object on the Fly</a:t>
            </a:r>
          </a:p>
          <a:p>
            <a:pPr algn="just"/>
            <a:r>
              <a:rPr lang="en-US" dirty="0"/>
              <a:t>How to Delete Python Object?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US" dirty="0"/>
              <a:t>Python Object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41081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/>
              <a:t>Everything in Python is considered as an object. Consider the below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2" y="1499950"/>
            <a:ext cx="11542644" cy="42473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type(7)</a:t>
            </a:r>
          </a:p>
          <a:p>
            <a:pPr algn="just">
              <a:buNone/>
            </a:pPr>
            <a:r>
              <a:rPr lang="en-US" dirty="0"/>
              <a:t>&lt;class ‘int’&gt;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a=[1,2,3]</a:t>
            </a:r>
          </a:p>
          <a:p>
            <a:pPr algn="just">
              <a:buNone/>
            </a:pPr>
            <a:r>
              <a:rPr lang="en-US" dirty="0"/>
              <a:t>type(a)</a:t>
            </a:r>
          </a:p>
          <a:p>
            <a:pPr algn="just">
              <a:buNone/>
            </a:pPr>
            <a:r>
              <a:rPr lang="en-US" dirty="0"/>
              <a:t>&lt;class ‘list’&gt;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def sayhi():</a:t>
            </a:r>
          </a:p>
          <a:p>
            <a:pPr algn="just">
              <a:buNone/>
            </a:pPr>
            <a:r>
              <a:rPr lang="en-US" dirty="0"/>
              <a:t>  print("Hello")</a:t>
            </a:r>
          </a:p>
          <a:p>
            <a:pPr algn="just">
              <a:buNone/>
            </a:pPr>
            <a:r>
              <a:rPr lang="en-US" dirty="0"/>
              <a:t>sayhi</a:t>
            </a:r>
          </a:p>
          <a:p>
            <a:pPr algn="just">
              <a:buNone/>
            </a:pPr>
            <a:r>
              <a:rPr lang="en-US" dirty="0"/>
              <a:t>&lt;function sayhi at 0x064B7300&gt;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a=True</a:t>
            </a:r>
          </a:p>
          <a:p>
            <a:pPr algn="just">
              <a:buNone/>
            </a:pPr>
            <a:r>
              <a:rPr lang="en-US" dirty="0"/>
              <a:t>type(a)</a:t>
            </a:r>
          </a:p>
          <a:p>
            <a:pPr algn="just">
              <a:buNone/>
            </a:pPr>
            <a:r>
              <a:rPr lang="en-US" dirty="0"/>
              <a:t>&lt;class ‘bool’&gt;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8591" y="15220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dirty="0"/>
              <a:t>type('True')</a:t>
            </a:r>
          </a:p>
          <a:p>
            <a:pPr algn="just">
              <a:buNone/>
            </a:pPr>
            <a:r>
              <a:rPr lang="en-US" dirty="0"/>
              <a:t>&lt;class ‘str’&gt;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class fruit:</a:t>
            </a:r>
          </a:p>
          <a:p>
            <a:pPr algn="just">
              <a:buNone/>
            </a:pPr>
            <a:r>
              <a:rPr lang="en-US" dirty="0"/>
              <a:t>         pass</a:t>
            </a:r>
          </a:p>
          <a:p>
            <a:pPr algn="just">
              <a:buNone/>
            </a:pPr>
            <a:r>
              <a:rPr lang="en-US" dirty="0"/>
              <a:t>fruit</a:t>
            </a:r>
          </a:p>
          <a:p>
            <a:pPr algn="just">
              <a:buNone/>
            </a:pPr>
            <a:r>
              <a:rPr lang="en-US" dirty="0"/>
              <a:t>&lt;class ‘__main__.fruit’&gt;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278" y="5929845"/>
            <a:ext cx="11542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Considering the output we see every class is derived from the class ‘object’. </a:t>
            </a:r>
            <a:r>
              <a:rPr lang="en-US" b="1" dirty="0"/>
              <a:t>An object is any real-world entity that has attributes and behaviors.</a:t>
            </a:r>
            <a:r>
              <a:rPr lang="en-US" dirty="0"/>
              <a:t> Honestly, an object is to a class as is a prototype to a blueprint.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US" dirty="0"/>
              <a:t>Python Object Initialization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01328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When we create object for a class, the __init__() method is called.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class fruit:            </a:t>
            </a:r>
          </a:p>
          <a:p>
            <a:pPr algn="just">
              <a:buNone/>
            </a:pPr>
            <a:r>
              <a:rPr lang="en-US" dirty="0"/>
              <a:t>       def __init__(</a:t>
            </a:r>
            <a:r>
              <a:rPr lang="en-US" dirty="0" err="1"/>
              <a:t>self,color,shape</a:t>
            </a:r>
            <a:r>
              <a:rPr lang="en-US" dirty="0"/>
              <a:t>):      </a:t>
            </a:r>
          </a:p>
          <a:p>
            <a:pPr algn="just">
              <a:buNone/>
            </a:pPr>
            <a:r>
              <a:rPr lang="en-US" dirty="0"/>
              <a:t>               </a:t>
            </a:r>
            <a:r>
              <a:rPr lang="en-US" dirty="0" err="1"/>
              <a:t>self.color</a:t>
            </a:r>
            <a:r>
              <a:rPr lang="en-US" dirty="0"/>
              <a:t>=color                 </a:t>
            </a:r>
          </a:p>
          <a:p>
            <a:pPr algn="just">
              <a:buNone/>
            </a:pPr>
            <a:r>
              <a:rPr lang="en-US" dirty="0"/>
              <a:t>               </a:t>
            </a:r>
            <a:r>
              <a:rPr lang="en-US" dirty="0" err="1"/>
              <a:t>self.shape</a:t>
            </a:r>
            <a:r>
              <a:rPr lang="en-US" dirty="0"/>
              <a:t>=shape             </a:t>
            </a:r>
          </a:p>
          <a:p>
            <a:pPr algn="just">
              <a:buNone/>
            </a:pPr>
            <a:r>
              <a:rPr lang="en-US" dirty="0"/>
              <a:t>       def sayhi(self):         </a:t>
            </a:r>
          </a:p>
          <a:p>
            <a:pPr algn="just">
              <a:buNone/>
            </a:pPr>
            <a:r>
              <a:rPr lang="en-US" dirty="0"/>
              <a:t>               print(</a:t>
            </a:r>
            <a:r>
              <a:rPr lang="en-US" dirty="0" err="1"/>
              <a:t>f"Hi</a:t>
            </a:r>
            <a:r>
              <a:rPr lang="en-US" dirty="0"/>
              <a:t>.\</a:t>
            </a:r>
            <a:r>
              <a:rPr lang="en-US" dirty="0" err="1"/>
              <a:t>nI</a:t>
            </a:r>
            <a:r>
              <a:rPr lang="en-US" dirty="0"/>
              <a:t> am {</a:t>
            </a:r>
            <a:r>
              <a:rPr lang="en-US" dirty="0" err="1"/>
              <a:t>self.color</a:t>
            </a:r>
            <a:r>
              <a:rPr lang="en-US" dirty="0"/>
              <a:t>}and{</a:t>
            </a:r>
            <a:r>
              <a:rPr lang="en-US" dirty="0" err="1"/>
              <a:t>self.shape</a:t>
            </a:r>
            <a:r>
              <a:rPr lang="en-US" dirty="0"/>
              <a:t>}")       </a:t>
            </a:r>
          </a:p>
          <a:p>
            <a:pPr algn="just">
              <a:buNone/>
            </a:pPr>
            <a:r>
              <a:rPr lang="en-US" dirty="0"/>
              <a:t>orange=fruit('</a:t>
            </a:r>
            <a:r>
              <a:rPr lang="en-US" dirty="0" err="1"/>
              <a:t>Orange','Round</a:t>
            </a:r>
            <a:r>
              <a:rPr lang="en-US" dirty="0"/>
              <a:t>')</a:t>
            </a:r>
          </a:p>
          <a:p>
            <a:pPr algn="just">
              <a:buNone/>
            </a:pPr>
            <a:r>
              <a:rPr lang="en-US" dirty="0" err="1"/>
              <a:t>orange.sayhi</a:t>
            </a:r>
            <a:r>
              <a:rPr lang="en-US" dirty="0"/>
              <a:t>()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Hi.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I am Orange and Round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We use this to fill in values to attributes when we create a object. Here, __init__() has two attributes apart from ‘self’- color and shape. Then, we pass corresponding arguments for these at the time of object creation.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You know that we use ‘self’ to be able to refer to the object we’re dealing with. Here, that is ‘orange’.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10471" y="1665237"/>
            <a:ext cx="6069494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 __init__() method is not supplied, Python will use a default.</a:t>
            </a:r>
          </a:p>
          <a:p>
            <a:endParaRPr lang="en-US" dirty="0"/>
          </a:p>
          <a:p>
            <a:r>
              <a:rPr lang="en-US" dirty="0"/>
              <a:t>class Person:            </a:t>
            </a:r>
          </a:p>
          <a:p>
            <a:r>
              <a:rPr lang="en-US" dirty="0"/>
              <a:t>       def sayhi(self):  </a:t>
            </a:r>
          </a:p>
          <a:p>
            <a:r>
              <a:rPr lang="en-US" dirty="0"/>
              <a:t>              print("Hi")                     </a:t>
            </a:r>
          </a:p>
          <a:p>
            <a:r>
              <a:rPr lang="en-US" dirty="0"/>
              <a:t>Hannah=Person()</a:t>
            </a:r>
          </a:p>
          <a:p>
            <a:r>
              <a:rPr lang="en-US" dirty="0" err="1"/>
              <a:t>Hannah.sayhi</a:t>
            </a:r>
            <a:r>
              <a:rPr lang="en-US" dirty="0"/>
              <a:t>()</a:t>
            </a:r>
          </a:p>
          <a:p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fontAlgn="base"/>
            <a:r>
              <a:rPr lang="en-US" dirty="0"/>
              <a:t>Assigning One Object to Another Python Object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" y="933776"/>
            <a:ext cx="73417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dirty="0"/>
              <a:t>It is possible to assign one object to another using the assignment operator in python.</a:t>
            </a:r>
          </a:p>
          <a:p>
            <a:pPr algn="just">
              <a:buNone/>
            </a:pPr>
            <a:r>
              <a:rPr lang="en-US" sz="1600" dirty="0"/>
              <a:t>class Person:            </a:t>
            </a:r>
          </a:p>
          <a:p>
            <a:pPr algn="just">
              <a:buNone/>
            </a:pPr>
            <a:r>
              <a:rPr lang="en-US" sz="1600" dirty="0"/>
              <a:t>       def sayhi(self):  </a:t>
            </a:r>
          </a:p>
          <a:p>
            <a:pPr algn="just">
              <a:buNone/>
            </a:pPr>
            <a:r>
              <a:rPr lang="en-US" sz="1600" dirty="0"/>
              <a:t>              print("Hi")</a:t>
            </a:r>
          </a:p>
          <a:p>
            <a:pPr algn="just">
              <a:buNone/>
            </a:pPr>
            <a:r>
              <a:rPr lang="en-US" sz="1600" dirty="0"/>
              <a:t>Hannah=Person()                   </a:t>
            </a:r>
          </a:p>
          <a:p>
            <a:pPr algn="just">
              <a:buNone/>
            </a:pPr>
            <a:r>
              <a:rPr lang="en-US" sz="1600" dirty="0" err="1"/>
              <a:t>Miley</a:t>
            </a:r>
            <a:r>
              <a:rPr lang="en-US" sz="1600" dirty="0"/>
              <a:t>=Hannah</a:t>
            </a:r>
          </a:p>
          <a:p>
            <a:pPr algn="just">
              <a:buNone/>
            </a:pPr>
            <a:r>
              <a:rPr lang="en-US" sz="1600" dirty="0" err="1"/>
              <a:t>Miley.sayhi</a:t>
            </a:r>
            <a:r>
              <a:rPr lang="en-US" sz="1600" dirty="0"/>
              <a:t>()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Output</a:t>
            </a:r>
          </a:p>
          <a:p>
            <a:pPr algn="just">
              <a:buNone/>
            </a:pPr>
            <a:r>
              <a:rPr lang="en-US" sz="1600" dirty="0"/>
              <a:t>Hi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Are these the same? Let’s check with the id() function.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id(</a:t>
            </a:r>
            <a:r>
              <a:rPr lang="en-US" sz="1600" dirty="0" err="1"/>
              <a:t>Miley</a:t>
            </a:r>
            <a:r>
              <a:rPr lang="en-US" sz="1600" dirty="0"/>
              <a:t>)==id(Hannah)</a:t>
            </a:r>
          </a:p>
          <a:p>
            <a:pPr algn="just">
              <a:buNone/>
            </a:pPr>
            <a:r>
              <a:rPr lang="en-US" sz="1600" dirty="0"/>
              <a:t>True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id(</a:t>
            </a:r>
            <a:r>
              <a:rPr lang="en-US" sz="1600" dirty="0" err="1"/>
              <a:t>Miley</a:t>
            </a:r>
            <a:r>
              <a:rPr lang="en-US" sz="1600" dirty="0"/>
              <a:t>)</a:t>
            </a:r>
          </a:p>
          <a:p>
            <a:pPr algn="just">
              <a:buNone/>
            </a:pPr>
            <a:r>
              <a:rPr lang="en-US" sz="1600" dirty="0"/>
              <a:t>95812144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id(Hannah)</a:t>
            </a:r>
          </a:p>
          <a:p>
            <a:pPr algn="just">
              <a:buNone/>
            </a:pPr>
            <a:r>
              <a:rPr lang="en-US" sz="1600" dirty="0"/>
              <a:t>95812144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191" y="2596781"/>
            <a:ext cx="6096000" cy="366254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1600" dirty="0"/>
              <a:t>Also, let’s check their hash values.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hash(</a:t>
            </a:r>
            <a:r>
              <a:rPr lang="en-US" sz="1600" dirty="0" err="1"/>
              <a:t>Miley</a:t>
            </a:r>
            <a:r>
              <a:rPr lang="en-US" sz="1600" dirty="0"/>
              <a:t>)</a:t>
            </a:r>
          </a:p>
          <a:p>
            <a:pPr algn="just">
              <a:buNone/>
            </a:pPr>
            <a:r>
              <a:rPr lang="en-US" sz="1600" dirty="0"/>
              <a:t>5988259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hash(Hannah)</a:t>
            </a:r>
          </a:p>
          <a:p>
            <a:pPr algn="just">
              <a:buNone/>
            </a:pPr>
            <a:r>
              <a:rPr lang="en-US" sz="1600" dirty="0"/>
              <a:t>5988259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We assigned Hannah to </a:t>
            </a:r>
            <a:r>
              <a:rPr lang="en-US" sz="1600" dirty="0" err="1"/>
              <a:t>Miley</a:t>
            </a:r>
            <a:r>
              <a:rPr lang="en-US" sz="1600" dirty="0"/>
              <a:t>. Now, what if we delete Hannah? How does it affect </a:t>
            </a:r>
            <a:r>
              <a:rPr lang="en-US" sz="1600" dirty="0" err="1"/>
              <a:t>Miley</a:t>
            </a:r>
            <a:r>
              <a:rPr lang="en-US" sz="1600" dirty="0"/>
              <a:t>?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del Hannah</a:t>
            </a:r>
          </a:p>
          <a:p>
            <a:pPr algn="just">
              <a:buNone/>
            </a:pPr>
            <a:r>
              <a:rPr lang="en-US" sz="1600" dirty="0" err="1"/>
              <a:t>Miley.sayhi</a:t>
            </a:r>
            <a:r>
              <a:rPr lang="en-US" sz="1600" dirty="0"/>
              <a:t>()</a:t>
            </a:r>
          </a:p>
          <a:p>
            <a:pPr algn="just">
              <a:buNone/>
            </a:pPr>
            <a:r>
              <a:rPr lang="en-US" sz="1600" dirty="0"/>
              <a:t>&lt;__</a:t>
            </a:r>
            <a:r>
              <a:rPr lang="en-US" sz="1600" dirty="0" err="1"/>
              <a:t>main__.Person</a:t>
            </a:r>
            <a:r>
              <a:rPr lang="en-US" sz="1600" dirty="0"/>
              <a:t> object at 0x05B5FA30&gt; it does not.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fontAlgn="base"/>
            <a:r>
              <a:rPr lang="en-US" dirty="0"/>
              <a:t>Assigning Attributes to an Object on the Fly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933775"/>
            <a:ext cx="1219199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/>
              <a:t>Assign an attribute called ‘size’ on the fly even after the python class fruit is declared.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class fruit:            </a:t>
            </a:r>
          </a:p>
          <a:p>
            <a:pPr algn="just">
              <a:buNone/>
            </a:pPr>
            <a:r>
              <a:rPr lang="en-US" sz="2000" dirty="0"/>
              <a:t>       def __init__(</a:t>
            </a:r>
            <a:r>
              <a:rPr lang="en-US" sz="2000" dirty="0" err="1"/>
              <a:t>self,color,shape</a:t>
            </a:r>
            <a:r>
              <a:rPr lang="en-US" sz="2000" dirty="0"/>
              <a:t>):      </a:t>
            </a:r>
          </a:p>
          <a:p>
            <a:pPr algn="just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self.color</a:t>
            </a:r>
            <a:r>
              <a:rPr lang="en-US" sz="2000" dirty="0"/>
              <a:t>=color                 </a:t>
            </a:r>
          </a:p>
          <a:p>
            <a:pPr algn="just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self.shape</a:t>
            </a:r>
            <a:r>
              <a:rPr lang="en-US" sz="2000" dirty="0"/>
              <a:t>=shape             </a:t>
            </a:r>
          </a:p>
          <a:p>
            <a:pPr algn="just">
              <a:buNone/>
            </a:pPr>
            <a:r>
              <a:rPr lang="en-US" sz="2000" dirty="0"/>
              <a:t>       def sayhi(self):         </a:t>
            </a:r>
          </a:p>
          <a:p>
            <a:pPr algn="just">
              <a:buNone/>
            </a:pPr>
            <a:r>
              <a:rPr lang="en-US" sz="2000" dirty="0"/>
              <a:t>               print(</a:t>
            </a:r>
            <a:r>
              <a:rPr lang="en-US" sz="2000" dirty="0" err="1"/>
              <a:t>f"Hi</a:t>
            </a:r>
            <a:r>
              <a:rPr lang="en-US" sz="2000" dirty="0"/>
              <a:t>.\</a:t>
            </a:r>
            <a:r>
              <a:rPr lang="en-US" sz="2000" dirty="0" err="1"/>
              <a:t>nI</a:t>
            </a:r>
            <a:r>
              <a:rPr lang="en-US" sz="2000" dirty="0"/>
              <a:t> am {</a:t>
            </a:r>
            <a:r>
              <a:rPr lang="en-US" sz="2000" dirty="0" err="1"/>
              <a:t>self.color</a:t>
            </a:r>
            <a:r>
              <a:rPr lang="en-US" sz="2000" dirty="0"/>
              <a:t>}and{</a:t>
            </a:r>
            <a:r>
              <a:rPr lang="en-US" sz="2000" dirty="0" err="1"/>
              <a:t>self.shape</a:t>
            </a:r>
            <a:r>
              <a:rPr lang="en-US" sz="2000" dirty="0"/>
              <a:t>}")       </a:t>
            </a:r>
          </a:p>
          <a:p>
            <a:pPr algn="just">
              <a:buNone/>
            </a:pPr>
            <a:r>
              <a:rPr lang="en-US" sz="2000" dirty="0"/>
              <a:t>orange=fruit('</a:t>
            </a:r>
            <a:r>
              <a:rPr lang="en-US" sz="2000" dirty="0" err="1"/>
              <a:t>Orange','Round</a:t>
            </a:r>
            <a:r>
              <a:rPr lang="en-US" sz="2000" dirty="0"/>
              <a:t>')</a:t>
            </a:r>
          </a:p>
          <a:p>
            <a:pPr algn="just">
              <a:buNone/>
            </a:pPr>
            <a:r>
              <a:rPr lang="en-US" sz="2000" dirty="0" err="1"/>
              <a:t>orange.sayhi</a:t>
            </a:r>
            <a:r>
              <a:rPr lang="en-US" sz="2000" dirty="0"/>
              <a:t>()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 err="1"/>
              <a:t>orange.size</a:t>
            </a:r>
            <a:r>
              <a:rPr lang="en-US" sz="2000" dirty="0"/>
              <a:t>=10</a:t>
            </a:r>
          </a:p>
          <a:p>
            <a:pPr algn="just">
              <a:buNone/>
            </a:pPr>
            <a:r>
              <a:rPr lang="en-US" sz="2000" dirty="0" err="1"/>
              <a:t>orange.size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10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 err="1"/>
              <a:t>fruit.size</a:t>
            </a:r>
            <a:r>
              <a:rPr lang="en-US" sz="2000" dirty="0"/>
              <a:t>=10</a:t>
            </a:r>
          </a:p>
          <a:p>
            <a:pPr algn="just">
              <a:buNone/>
            </a:pPr>
            <a:r>
              <a:rPr lang="en-US" sz="2000" dirty="0" err="1"/>
              <a:t>fruit.size</a:t>
            </a:r>
            <a:r>
              <a:rPr lang="en-US" sz="2000" dirty="0"/>
              <a:t> will also output as 10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This attribute belongs to ‘orange’, but not to ‘fruit’. But it is possible to assign an attribute to ‘fruit’ instead.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fontAlgn="base"/>
            <a:r>
              <a:rPr lang="en-US" dirty="0"/>
              <a:t>How to Delete Python Object?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933775"/>
            <a:ext cx="121919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/>
              <a:t>Garbage collection is a very important aspect of any good programming language. Likewise, Python allows to delete a lot of stuff, including objects. To delete an object in Python, we use the ‘del’ keyword. When we try to refer to a deleted object, it raises NameError.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dirty="0"/>
              <a:t>class fruit:            </a:t>
            </a:r>
          </a:p>
          <a:p>
            <a:pPr algn="just">
              <a:buNone/>
            </a:pPr>
            <a:r>
              <a:rPr lang="en-US" dirty="0"/>
              <a:t>       def __init__(</a:t>
            </a:r>
            <a:r>
              <a:rPr lang="en-US" dirty="0" err="1"/>
              <a:t>self,color,shape</a:t>
            </a:r>
            <a:r>
              <a:rPr lang="en-US" dirty="0"/>
              <a:t>):      </a:t>
            </a:r>
          </a:p>
          <a:p>
            <a:pPr algn="just">
              <a:buNone/>
            </a:pPr>
            <a:r>
              <a:rPr lang="en-US" dirty="0"/>
              <a:t>               </a:t>
            </a:r>
            <a:r>
              <a:rPr lang="en-US" dirty="0" err="1"/>
              <a:t>self.color</a:t>
            </a:r>
            <a:r>
              <a:rPr lang="en-US" dirty="0"/>
              <a:t>=color                 </a:t>
            </a:r>
          </a:p>
          <a:p>
            <a:pPr algn="just">
              <a:buNone/>
            </a:pPr>
            <a:r>
              <a:rPr lang="en-US" dirty="0"/>
              <a:t>               </a:t>
            </a:r>
            <a:r>
              <a:rPr lang="en-US" dirty="0" err="1"/>
              <a:t>self.shape</a:t>
            </a:r>
            <a:r>
              <a:rPr lang="en-US" dirty="0"/>
              <a:t>=shape             </a:t>
            </a:r>
          </a:p>
          <a:p>
            <a:pPr algn="just">
              <a:buNone/>
            </a:pPr>
            <a:r>
              <a:rPr lang="en-US" dirty="0"/>
              <a:t>       def sayhi(self):         </a:t>
            </a:r>
          </a:p>
          <a:p>
            <a:pPr algn="just">
              <a:buNone/>
            </a:pPr>
            <a:r>
              <a:rPr lang="en-US" dirty="0"/>
              <a:t>               print(</a:t>
            </a:r>
            <a:r>
              <a:rPr lang="en-US" dirty="0" err="1"/>
              <a:t>f"Hi</a:t>
            </a:r>
            <a:r>
              <a:rPr lang="en-US" dirty="0"/>
              <a:t>.\</a:t>
            </a:r>
            <a:r>
              <a:rPr lang="en-US" dirty="0" err="1"/>
              <a:t>nI</a:t>
            </a:r>
            <a:r>
              <a:rPr lang="en-US" dirty="0"/>
              <a:t> am {</a:t>
            </a:r>
            <a:r>
              <a:rPr lang="en-US" dirty="0" err="1"/>
              <a:t>self.color</a:t>
            </a:r>
            <a:r>
              <a:rPr lang="en-US" dirty="0"/>
              <a:t>}and{</a:t>
            </a:r>
            <a:r>
              <a:rPr lang="en-US" dirty="0" err="1"/>
              <a:t>self.shape</a:t>
            </a:r>
            <a:r>
              <a:rPr lang="en-US" dirty="0"/>
              <a:t>}")       </a:t>
            </a:r>
          </a:p>
          <a:p>
            <a:pPr algn="just">
              <a:buNone/>
            </a:pPr>
            <a:r>
              <a:rPr lang="en-US" dirty="0"/>
              <a:t>orange=fruit('</a:t>
            </a:r>
            <a:r>
              <a:rPr lang="en-US" dirty="0" err="1"/>
              <a:t>Orange','Round</a:t>
            </a:r>
            <a:r>
              <a:rPr lang="en-US" dirty="0"/>
              <a:t>')</a:t>
            </a:r>
          </a:p>
          <a:p>
            <a:pPr algn="just">
              <a:buNone/>
            </a:pPr>
            <a:r>
              <a:rPr lang="en-US" dirty="0" err="1"/>
              <a:t>orange.sayhi</a:t>
            </a:r>
            <a:r>
              <a:rPr lang="en-US" dirty="0"/>
              <a:t>()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del orange</a:t>
            </a:r>
          </a:p>
          <a:p>
            <a:pPr algn="just">
              <a:buNone/>
            </a:pPr>
            <a:r>
              <a:rPr lang="en-US" dirty="0"/>
              <a:t>orange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Traceback (most recent call last):</a:t>
            </a:r>
          </a:p>
          <a:p>
            <a:pPr algn="just">
              <a:buNone/>
            </a:pPr>
            <a:r>
              <a:rPr lang="en-US" sz="2000" dirty="0"/>
              <a:t>  File "&lt;ipython-input-56-69c4fc8b8383&gt;", line 1, in &lt;module&gt;</a:t>
            </a:r>
          </a:p>
          <a:p>
            <a:pPr algn="just">
              <a:buNone/>
            </a:pPr>
            <a:r>
              <a:rPr lang="en-US" sz="2000" dirty="0"/>
              <a:t>    orange</a:t>
            </a:r>
          </a:p>
          <a:p>
            <a:pPr algn="just">
              <a:buNone/>
            </a:pPr>
            <a:r>
              <a:rPr lang="en-US" sz="2000" b="1" dirty="0"/>
              <a:t>NameError: name 'orange'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856</Words>
  <Application>Microsoft Office PowerPoint</Application>
  <PresentationFormat>Widescreen</PresentationFormat>
  <Paragraphs>147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Python-Object Orientation</vt:lpstr>
      <vt:lpstr>Object Orientation</vt:lpstr>
      <vt:lpstr>Python Object Introduction</vt:lpstr>
      <vt:lpstr>Python Object Initialization</vt:lpstr>
      <vt:lpstr>Assigning One Object to Another Python Object</vt:lpstr>
      <vt:lpstr>Assigning Attributes to an Object on the Fly</vt:lpstr>
      <vt:lpstr>How to Delete Python Object?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280</cp:revision>
  <dcterms:created xsi:type="dcterms:W3CDTF">2018-01-28T06:02:15Z</dcterms:created>
  <dcterms:modified xsi:type="dcterms:W3CDTF">2021-08-23T06:16:50Z</dcterms:modified>
</cp:coreProperties>
</file>