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Raghu</a:t>
            </a:r>
            <a:r>
              <a:rPr lang="en-US" dirty="0" smtClean="0"/>
              <a:t> Prasad K S</a:t>
            </a:r>
          </a:p>
          <a:p>
            <a:r>
              <a:rPr lang="en-US" dirty="0" smtClean="0">
                <a:hlinkClick r:id="rId2"/>
              </a:rPr>
              <a:t>www.kaushalya.tech</a:t>
            </a:r>
            <a:endParaRPr lang="en-US" dirty="0" smtClean="0"/>
          </a:p>
          <a:p>
            <a:r>
              <a:rPr lang="en-US" dirty="0" smtClean="0"/>
              <a:t>9845547471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Java,Python,AI,ML,Web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15617"/>
          </a:xfrm>
        </p:spPr>
        <p:txBody>
          <a:bodyPr>
            <a:normAutofit fontScale="90000"/>
          </a:bodyPr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9144000" cy="5302320"/>
          </a:xfrm>
        </p:spPr>
        <p:txBody>
          <a:bodyPr>
            <a:normAutofit fontScale="92500" lnSpcReduction="20000"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9144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1"/>
            <a:ext cx="9144000" cy="5262563"/>
          </a:xfrm>
        </p:spPr>
        <p:txBody>
          <a:bodyPr>
            <a:normAutofit fontScale="850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9144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 ?</a:t>
            </a:r>
          </a:p>
          <a:p>
            <a:r>
              <a:rPr lang="en-US" dirty="0" smtClean="0"/>
              <a:t>Projects V/S Products</a:t>
            </a:r>
          </a:p>
          <a:p>
            <a:r>
              <a:rPr lang="en-US" dirty="0" smtClean="0"/>
              <a:t>What is Software Testing ?</a:t>
            </a:r>
          </a:p>
          <a:p>
            <a:r>
              <a:rPr lang="en-US" dirty="0" smtClean="0"/>
              <a:t>Why do we need Testing 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200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92480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testing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391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Manual Testing Introduction</vt:lpstr>
      <vt:lpstr>Introduction</vt:lpstr>
      <vt:lpstr>About Us</vt:lpstr>
      <vt:lpstr>Our Major clients</vt:lpstr>
      <vt:lpstr>Agenda</vt:lpstr>
      <vt:lpstr>What is Software ?</vt:lpstr>
      <vt:lpstr>Project Vs Product</vt:lpstr>
      <vt:lpstr>What is software testing ?</vt:lpstr>
      <vt:lpstr>Why software testing is needed?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lenovo</dc:creator>
  <cp:lastModifiedBy>lenovo</cp:lastModifiedBy>
  <cp:revision>14</cp:revision>
  <dcterms:created xsi:type="dcterms:W3CDTF">2006-08-16T00:00:00Z</dcterms:created>
  <dcterms:modified xsi:type="dcterms:W3CDTF">2021-03-03T17:01:45Z</dcterms:modified>
</cp:coreProperties>
</file>