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Testing </a:t>
            </a:r>
            <a:br>
              <a:rPr lang="en-US" dirty="0" smtClean="0"/>
            </a:br>
            <a:r>
              <a:rPr lang="en-US" dirty="0" smtClean="0"/>
              <a:t>SDLC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Raghu</a:t>
            </a:r>
            <a:r>
              <a:rPr lang="en-US" dirty="0" smtClean="0"/>
              <a:t> Prasad K S</a:t>
            </a:r>
          </a:p>
          <a:p>
            <a:r>
              <a:rPr lang="en-US" dirty="0" smtClean="0">
                <a:hlinkClick r:id="rId2"/>
              </a:rPr>
              <a:t>www.kaushalya.tech</a:t>
            </a:r>
            <a:endParaRPr lang="en-US" dirty="0" smtClean="0"/>
          </a:p>
          <a:p>
            <a:r>
              <a:rPr lang="en-US" dirty="0" smtClean="0"/>
              <a:t>9845547471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Models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620000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-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1"/>
            <a:ext cx="6175375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– Iterative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6392863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–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5764213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– 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3914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– Agile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670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Manual Testing  SDLC Models</vt:lpstr>
      <vt:lpstr>Agenda</vt:lpstr>
      <vt:lpstr>SDLC Models</vt:lpstr>
      <vt:lpstr>SDLC Models - Waterfall</vt:lpstr>
      <vt:lpstr>SDLC Models – Iterative Model</vt:lpstr>
      <vt:lpstr>SDLC Models – Spiral Model</vt:lpstr>
      <vt:lpstr>SDLC Models – V Model</vt:lpstr>
      <vt:lpstr>SDLC Models – Agile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lenovo</dc:creator>
  <cp:lastModifiedBy>lenovo</cp:lastModifiedBy>
  <cp:revision>39</cp:revision>
  <dcterms:created xsi:type="dcterms:W3CDTF">2006-08-16T00:00:00Z</dcterms:created>
  <dcterms:modified xsi:type="dcterms:W3CDTF">2021-03-04T17:27:43Z</dcterms:modified>
</cp:coreProperties>
</file>