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77" y="-4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ushalya.tech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Manual </a:t>
            </a:r>
            <a:r>
              <a:rPr lang="en-US" dirty="0" smtClean="0"/>
              <a:t>Testing </a:t>
            </a:r>
            <a:br>
              <a:rPr lang="en-US" dirty="0" smtClean="0"/>
            </a:br>
            <a:r>
              <a:rPr lang="en-US" dirty="0" smtClean="0"/>
              <a:t>SDLC-STLC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Raghu</a:t>
            </a:r>
            <a:r>
              <a:rPr lang="en-US" dirty="0" smtClean="0"/>
              <a:t> Prasad K S</a:t>
            </a:r>
          </a:p>
          <a:p>
            <a:r>
              <a:rPr lang="en-US" dirty="0" smtClean="0">
                <a:hlinkClick r:id="rId2"/>
              </a:rPr>
              <a:t>www.kaushalya.tech</a:t>
            </a:r>
            <a:endParaRPr lang="en-US" dirty="0" smtClean="0"/>
          </a:p>
          <a:p>
            <a:r>
              <a:rPr lang="en-US" dirty="0" smtClean="0"/>
              <a:t>9845547471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SDLC V/S STLC</a:t>
            </a:r>
            <a:endParaRPr lang="en-US" dirty="0" smtClean="0"/>
          </a:p>
          <a:p>
            <a:r>
              <a:rPr lang="en-US" dirty="0" smtClean="0"/>
              <a:t>Waterfall V/S V-Model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SDLC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76400"/>
            <a:ext cx="7848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00200"/>
            <a:ext cx="7924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Waterfall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00200"/>
            <a:ext cx="7848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V-Model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76400"/>
            <a:ext cx="7620000" cy="4114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23</Words>
  <Application>Microsoft Office PowerPoint</Application>
  <PresentationFormat>On-screen Show (4:3)</PresentationFormat>
  <Paragraphs>11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Manual Testing  SDLC-STLC</vt:lpstr>
      <vt:lpstr>Agenda</vt:lpstr>
      <vt:lpstr>What is SDLC ?</vt:lpstr>
      <vt:lpstr>STLC</vt:lpstr>
      <vt:lpstr>Waterfall Model</vt:lpstr>
      <vt:lpstr>V-Model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Testing</dc:title>
  <dc:creator>lenovo</dc:creator>
  <cp:lastModifiedBy>lenovo</cp:lastModifiedBy>
  <cp:revision>29</cp:revision>
  <dcterms:created xsi:type="dcterms:W3CDTF">2006-08-16T00:00:00Z</dcterms:created>
  <dcterms:modified xsi:type="dcterms:W3CDTF">2021-03-03T14:28:56Z</dcterms:modified>
</cp:coreProperties>
</file>