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Manual Testing </a:t>
            </a:r>
            <a:br>
              <a:rPr lang="en-US" dirty="0" smtClean="0"/>
            </a:br>
            <a:r>
              <a:rPr lang="en-US" dirty="0" smtClean="0"/>
              <a:t>Software Quality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Raghu</a:t>
            </a:r>
            <a:r>
              <a:rPr lang="en-US" dirty="0" smtClean="0"/>
              <a:t> Prasad K S</a:t>
            </a:r>
          </a:p>
          <a:p>
            <a:r>
              <a:rPr lang="en-US" dirty="0" smtClean="0">
                <a:hlinkClick r:id="rId2"/>
              </a:rPr>
              <a:t>www.kaushalya.tech</a:t>
            </a:r>
            <a:endParaRPr lang="en-US" dirty="0" smtClean="0"/>
          </a:p>
          <a:p>
            <a:r>
              <a:rPr lang="en-US" dirty="0" smtClean="0"/>
              <a:t>9845547471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Software Quality ?</a:t>
            </a:r>
          </a:p>
          <a:p>
            <a:r>
              <a:rPr lang="en-US" dirty="0" err="1" smtClean="0"/>
              <a:t>Error,Defect</a:t>
            </a:r>
            <a:r>
              <a:rPr lang="en-US" dirty="0" smtClean="0"/>
              <a:t>/Bug &amp; Failure</a:t>
            </a:r>
          </a:p>
          <a:p>
            <a:r>
              <a:rPr lang="en-US" dirty="0" smtClean="0"/>
              <a:t>Why </a:t>
            </a:r>
            <a:r>
              <a:rPr lang="en-US" dirty="0" smtClean="0"/>
              <a:t>there </a:t>
            </a:r>
            <a:r>
              <a:rPr lang="en-US" dirty="0" smtClean="0"/>
              <a:t>are bugs in software 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Software Quality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153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Error,Defect</a:t>
            </a:r>
            <a:r>
              <a:rPr lang="en-US" dirty="0" smtClean="0"/>
              <a:t>/</a:t>
            </a:r>
            <a:r>
              <a:rPr lang="en-US" dirty="0" err="1" smtClean="0"/>
              <a:t>Bug,Failure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8001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there are bugs in software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8305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37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Manual Testing  Software Quality</vt:lpstr>
      <vt:lpstr>Agenda</vt:lpstr>
      <vt:lpstr>What is Software Quality ?</vt:lpstr>
      <vt:lpstr>Error,Defect/Bug,Failure</vt:lpstr>
      <vt:lpstr>Why there are bugs in software 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Testing</dc:title>
  <dc:creator>lenovo</dc:creator>
  <cp:lastModifiedBy>lenovo</cp:lastModifiedBy>
  <cp:revision>21</cp:revision>
  <dcterms:created xsi:type="dcterms:W3CDTF">2006-08-16T00:00:00Z</dcterms:created>
  <dcterms:modified xsi:type="dcterms:W3CDTF">2021-03-03T17:21:22Z</dcterms:modified>
</cp:coreProperties>
</file>