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369" r:id="rId4"/>
    <p:sldId id="431" r:id="rId5"/>
    <p:sldId id="432" r:id="rId6"/>
    <p:sldId id="433" r:id="rId7"/>
    <p:sldId id="434" r:id="rId8"/>
    <p:sldId id="280" r:id="rId9"/>
    <p:sldId id="428" r:id="rId10"/>
    <p:sldId id="429" r:id="rId11"/>
    <p:sldId id="435" r:id="rId12"/>
    <p:sldId id="436" r:id="rId13"/>
    <p:sldId id="437" r:id="rId14"/>
    <p:sldId id="439" r:id="rId15"/>
    <p:sldId id="440" r:id="rId16"/>
    <p:sldId id="441" r:id="rId17"/>
    <p:sldId id="442" r:id="rId18"/>
    <p:sldId id="3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2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AJAX - JSON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XML Vs JSON</a:t>
            </a:r>
            <a:endParaRPr lang="en-IN" sz="3200" b="1" dirty="0"/>
          </a:p>
        </p:txBody>
      </p:sp>
      <p:pic>
        <p:nvPicPr>
          <p:cNvPr id="8" name="Content Placeholder 7" descr="json-vs-xml-which-format-to-use-for-your-a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2192" y="1943894"/>
            <a:ext cx="10266745" cy="43148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JSON Syntax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JSON syntax is a subset of the JavaScript syntax.</a:t>
            </a:r>
            <a:endParaRPr lang="en-IN" dirty="0" smtClean="0"/>
          </a:p>
          <a:p>
            <a:r>
              <a:rPr lang="en-IN" dirty="0" smtClean="0"/>
              <a:t>JSON </a:t>
            </a:r>
            <a:r>
              <a:rPr lang="en-IN" dirty="0" smtClean="0"/>
              <a:t>Syntax Rules</a:t>
            </a:r>
          </a:p>
          <a:p>
            <a:r>
              <a:rPr lang="en-IN" dirty="0" smtClean="0"/>
              <a:t>JSON syntax is derived from JavaScript object notation syntax:</a:t>
            </a:r>
          </a:p>
          <a:p>
            <a:r>
              <a:rPr lang="en-IN" dirty="0" smtClean="0"/>
              <a:t>Data is in name/value pairs</a:t>
            </a:r>
          </a:p>
          <a:p>
            <a:r>
              <a:rPr lang="en-IN" dirty="0" smtClean="0"/>
              <a:t>Data is separated by commas</a:t>
            </a:r>
          </a:p>
          <a:p>
            <a:r>
              <a:rPr lang="en-IN" dirty="0" smtClean="0"/>
              <a:t>Curly braces hold objects</a:t>
            </a:r>
          </a:p>
          <a:p>
            <a:r>
              <a:rPr lang="en-IN" dirty="0" smtClean="0"/>
              <a:t>Square brackets hold arrays</a:t>
            </a: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: </a:t>
            </a:r>
            <a:r>
              <a:rPr lang="en-IN" dirty="0" smtClean="0"/>
              <a:t>"name":"John"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JSON –Data Types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b="1" u="sng" dirty="0" smtClean="0"/>
              <a:t>Valid Data </a:t>
            </a:r>
            <a:r>
              <a:rPr lang="en-IN" b="1" u="sng" dirty="0" smtClean="0"/>
              <a:t>Types :</a:t>
            </a:r>
            <a:r>
              <a:rPr lang="en-IN" dirty="0" smtClean="0"/>
              <a:t>	</a:t>
            </a:r>
          </a:p>
          <a:p>
            <a:r>
              <a:rPr lang="en-IN" dirty="0" smtClean="0"/>
              <a:t>In </a:t>
            </a:r>
            <a:r>
              <a:rPr lang="en-IN" dirty="0" smtClean="0"/>
              <a:t>JSON, values must be one of the following data types:</a:t>
            </a:r>
          </a:p>
          <a:p>
            <a:r>
              <a:rPr lang="en-IN" dirty="0" smtClean="0"/>
              <a:t>a </a:t>
            </a:r>
            <a:r>
              <a:rPr lang="en-IN" dirty="0" smtClean="0"/>
              <a:t>string, a number, an </a:t>
            </a:r>
            <a:r>
              <a:rPr lang="en-IN" dirty="0" smtClean="0"/>
              <a:t>object (JSON object</a:t>
            </a:r>
            <a:r>
              <a:rPr lang="en-IN" dirty="0" smtClean="0"/>
              <a:t>),an </a:t>
            </a:r>
            <a:r>
              <a:rPr lang="en-IN" dirty="0" err="1" smtClean="0"/>
              <a:t>array,a</a:t>
            </a:r>
            <a:r>
              <a:rPr lang="en-IN" dirty="0" smtClean="0"/>
              <a:t> </a:t>
            </a:r>
            <a:r>
              <a:rPr lang="en-IN" dirty="0" err="1" smtClean="0"/>
              <a:t>boolean</a:t>
            </a:r>
            <a:endParaRPr lang="en-IN" dirty="0" smtClean="0"/>
          </a:p>
          <a:p>
            <a:r>
              <a:rPr lang="en-US" b="1" u="sng" dirty="0" smtClean="0"/>
              <a:t>Example 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String {</a:t>
            </a:r>
            <a:r>
              <a:rPr lang="en-IN" dirty="0" smtClean="0"/>
              <a:t> "name":"John" </a:t>
            </a: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 Number  {</a:t>
            </a:r>
            <a:r>
              <a:rPr lang="en-IN" dirty="0" smtClean="0"/>
              <a:t> "age":30 </a:t>
            </a: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 Object { "</a:t>
            </a:r>
            <a:r>
              <a:rPr lang="en-IN" dirty="0" smtClean="0"/>
              <a:t>employee":{ "name":"John", "age":30, "city":"New York" </a:t>
            </a:r>
            <a:r>
              <a:rPr lang="en-IN" dirty="0" smtClean="0"/>
              <a:t>}}</a:t>
            </a:r>
          </a:p>
          <a:p>
            <a:pPr>
              <a:buNone/>
            </a:pPr>
            <a:r>
              <a:rPr lang="en-IN" dirty="0" smtClean="0"/>
              <a:t> Arrays {"</a:t>
            </a:r>
            <a:r>
              <a:rPr lang="en-IN" dirty="0" smtClean="0"/>
              <a:t>employee":{ "name":"John", "age":30, "city":"New York" </a:t>
            </a:r>
            <a:r>
              <a:rPr lang="en-IN" dirty="0" smtClean="0"/>
              <a:t>}}</a:t>
            </a:r>
          </a:p>
          <a:p>
            <a:pPr>
              <a:buNone/>
            </a:pPr>
            <a:r>
              <a:rPr lang="en-IN" dirty="0" smtClean="0"/>
              <a:t> Boolean {</a:t>
            </a:r>
            <a:r>
              <a:rPr lang="en-IN" dirty="0" smtClean="0"/>
              <a:t> "sale":true }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 smtClean="0"/>
              <a:t>JSON.parse</a:t>
            </a:r>
            <a:r>
              <a:rPr lang="en-IN" sz="3600" b="1" dirty="0" smtClean="0"/>
              <a:t>()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common use of JSON is to exchange data to/from a web server.</a:t>
            </a:r>
          </a:p>
          <a:p>
            <a:r>
              <a:rPr lang="en-IN" dirty="0" smtClean="0"/>
              <a:t>When receiving data from a web server, the data is always a string.</a:t>
            </a:r>
          </a:p>
          <a:p>
            <a:r>
              <a:rPr lang="en-IN" dirty="0" smtClean="0"/>
              <a:t>Parse the data with </a:t>
            </a:r>
            <a:r>
              <a:rPr lang="en-IN" dirty="0" err="1" smtClean="0"/>
              <a:t>JSON.parse</a:t>
            </a:r>
            <a:r>
              <a:rPr lang="en-IN" dirty="0" smtClean="0"/>
              <a:t>(), and the data becomes a JavaScript object</a:t>
            </a:r>
          </a:p>
          <a:p>
            <a:r>
              <a:rPr lang="en-IN" b="1" u="sng" dirty="0" smtClean="0"/>
              <a:t>Example - Parsing JSON</a:t>
            </a:r>
          </a:p>
          <a:p>
            <a:r>
              <a:rPr lang="en-IN" dirty="0" smtClean="0"/>
              <a:t>Imagine we received this text from a web server:</a:t>
            </a:r>
          </a:p>
          <a:p>
            <a:r>
              <a:rPr lang="en-IN" dirty="0" smtClean="0"/>
              <a:t>'{ "name":"John", "age":30, "city":"New York</a:t>
            </a:r>
            <a:r>
              <a:rPr lang="en-IN" dirty="0" smtClean="0"/>
              <a:t>"}‘</a:t>
            </a:r>
          </a:p>
          <a:p>
            <a:r>
              <a:rPr lang="en-IN" dirty="0" smtClean="0"/>
              <a:t>Use </a:t>
            </a:r>
            <a:r>
              <a:rPr lang="en-IN" dirty="0" smtClean="0"/>
              <a:t>the JavaScript function </a:t>
            </a:r>
            <a:r>
              <a:rPr lang="en-IN" dirty="0" err="1" smtClean="0"/>
              <a:t>JSON.parse</a:t>
            </a:r>
            <a:r>
              <a:rPr lang="en-IN" dirty="0" smtClean="0"/>
              <a:t>() to convert text into a JavaScript object</a:t>
            </a:r>
            <a:r>
              <a:rPr lang="en-IN" dirty="0" smtClean="0"/>
              <a:t>: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 </a:t>
            </a:r>
            <a:r>
              <a:rPr lang="en-IN" dirty="0" err="1" smtClean="0"/>
              <a:t>obj</a:t>
            </a:r>
            <a:r>
              <a:rPr lang="en-IN" dirty="0" smtClean="0"/>
              <a:t> = </a:t>
            </a:r>
            <a:r>
              <a:rPr lang="en-IN" dirty="0" err="1" smtClean="0"/>
              <a:t>JSON.parse</a:t>
            </a:r>
            <a:r>
              <a:rPr lang="en-IN" dirty="0" smtClean="0"/>
              <a:t>('{ "name":"John", "age":30, "city":"New York"}');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 smtClean="0"/>
              <a:t>JSON.stringify</a:t>
            </a:r>
            <a:r>
              <a:rPr lang="en-IN" sz="3600" b="1" dirty="0" smtClean="0"/>
              <a:t>()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common use of JSON is to exchange data to/from a web server.</a:t>
            </a:r>
          </a:p>
          <a:p>
            <a:r>
              <a:rPr lang="en-IN" dirty="0" smtClean="0"/>
              <a:t>When sending data to a web server, the data has to be a string.</a:t>
            </a:r>
          </a:p>
          <a:p>
            <a:r>
              <a:rPr lang="en-IN" dirty="0" smtClean="0"/>
              <a:t>Convert a JavaScript object into a string with </a:t>
            </a:r>
            <a:r>
              <a:rPr lang="en-IN" dirty="0" err="1" smtClean="0"/>
              <a:t>JSON.stringify</a:t>
            </a:r>
            <a:r>
              <a:rPr lang="en-IN" dirty="0" smtClean="0"/>
              <a:t>().</a:t>
            </a:r>
          </a:p>
          <a:p>
            <a:r>
              <a:rPr lang="en-IN" dirty="0" smtClean="0"/>
              <a:t>Imagine we have this object in JavaScript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b="1" dirty="0" err="1" smtClean="0"/>
              <a:t>var</a:t>
            </a:r>
            <a:r>
              <a:rPr lang="en-IN" b="1" dirty="0" smtClean="0"/>
              <a:t> </a:t>
            </a:r>
            <a:r>
              <a:rPr lang="en-IN" b="1" dirty="0" err="1" smtClean="0"/>
              <a:t>obj</a:t>
            </a:r>
            <a:r>
              <a:rPr lang="en-IN" b="1" dirty="0" smtClean="0"/>
              <a:t> = { name: "John", age: 30, city: "New York" </a:t>
            </a:r>
            <a:r>
              <a:rPr lang="en-IN" b="1" dirty="0" smtClean="0"/>
              <a:t>};</a:t>
            </a:r>
          </a:p>
          <a:p>
            <a:r>
              <a:rPr lang="en-IN" dirty="0" smtClean="0"/>
              <a:t>Use the JavaScript function </a:t>
            </a:r>
            <a:r>
              <a:rPr lang="en-IN" dirty="0" err="1" smtClean="0"/>
              <a:t>JSON.stringify</a:t>
            </a:r>
            <a:r>
              <a:rPr lang="en-IN" dirty="0" smtClean="0"/>
              <a:t>() to convert it into a string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b="1" dirty="0" err="1" smtClean="0"/>
              <a:t>var</a:t>
            </a:r>
            <a:r>
              <a:rPr lang="en-IN" b="1" dirty="0" smtClean="0"/>
              <a:t> </a:t>
            </a:r>
            <a:r>
              <a:rPr lang="en-IN" b="1" dirty="0" err="1" smtClean="0"/>
              <a:t>myJSON</a:t>
            </a:r>
            <a:r>
              <a:rPr lang="en-IN" b="1" dirty="0" smtClean="0"/>
              <a:t> = </a:t>
            </a:r>
            <a:r>
              <a:rPr lang="en-IN" b="1" dirty="0" err="1" smtClean="0"/>
              <a:t>JSON.stringify</a:t>
            </a:r>
            <a:r>
              <a:rPr lang="en-IN" b="1" dirty="0" smtClean="0"/>
              <a:t>(</a:t>
            </a:r>
            <a:r>
              <a:rPr lang="en-IN" b="1" dirty="0" err="1" smtClean="0"/>
              <a:t>obj</a:t>
            </a:r>
            <a:r>
              <a:rPr lang="en-IN" b="1" dirty="0" smtClean="0"/>
              <a:t>);</a:t>
            </a:r>
          </a:p>
          <a:p>
            <a:r>
              <a:rPr lang="en-IN" dirty="0" smtClean="0"/>
              <a:t>The result will be a string following the JSON notation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myJSON</a:t>
            </a:r>
            <a:r>
              <a:rPr lang="en-IN" dirty="0" smtClean="0"/>
              <a:t> is now a string, and ready to be sent to a server: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JSON Objects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 smtClean="0"/>
              <a:t>Object </a:t>
            </a:r>
            <a:r>
              <a:rPr lang="en-IN" dirty="0" smtClean="0"/>
              <a:t>Syntax - </a:t>
            </a:r>
            <a:r>
              <a:rPr lang="en-IN" dirty="0" smtClean="0"/>
              <a:t>{ "name":"John", "age":30, "car":null </a:t>
            </a:r>
            <a:r>
              <a:rPr lang="en-IN" dirty="0" smtClean="0"/>
              <a:t>}</a:t>
            </a:r>
          </a:p>
          <a:p>
            <a:r>
              <a:rPr lang="en-IN" dirty="0" smtClean="0"/>
              <a:t>JSON objects are surrounded by curly braces {}.</a:t>
            </a:r>
          </a:p>
          <a:p>
            <a:r>
              <a:rPr lang="en-IN" dirty="0" smtClean="0"/>
              <a:t>JSON objects are written in key/value pairs.</a:t>
            </a:r>
          </a:p>
          <a:p>
            <a:r>
              <a:rPr lang="en-IN" dirty="0" smtClean="0"/>
              <a:t>Keys must be strings, and values must be a valid JSON data type (string, number, object, array, </a:t>
            </a:r>
            <a:r>
              <a:rPr lang="en-IN" dirty="0" err="1" smtClean="0"/>
              <a:t>boolean</a:t>
            </a:r>
            <a:r>
              <a:rPr lang="en-IN" dirty="0" smtClean="0"/>
              <a:t> or null).</a:t>
            </a:r>
          </a:p>
          <a:p>
            <a:r>
              <a:rPr lang="en-IN" dirty="0" smtClean="0"/>
              <a:t>Keys and values are separated by a colon.</a:t>
            </a:r>
          </a:p>
          <a:p>
            <a:r>
              <a:rPr lang="en-IN" dirty="0" smtClean="0"/>
              <a:t>Each key/value pair is separated by a comma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JSON Arrays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Arrays in JSON are almost the same as arrays in JavaScript.</a:t>
            </a:r>
          </a:p>
          <a:p>
            <a:r>
              <a:rPr lang="en-IN" dirty="0" smtClean="0"/>
              <a:t>In JSON, array values must be of type string, number, object, array, </a:t>
            </a:r>
            <a:r>
              <a:rPr lang="en-IN" dirty="0" err="1" smtClean="0"/>
              <a:t>boolean</a:t>
            </a:r>
            <a:r>
              <a:rPr lang="en-IN" dirty="0" smtClean="0"/>
              <a:t> or </a:t>
            </a:r>
            <a:r>
              <a:rPr lang="en-IN" i="1" dirty="0" smtClean="0"/>
              <a:t>null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JavaScript, array values can be all of the above, plus any other valid JavaScript expression, including functions, dates, and </a:t>
            </a:r>
            <a:r>
              <a:rPr lang="en-IN" i="1" dirty="0" smtClean="0"/>
              <a:t>undefined.</a:t>
            </a:r>
            <a:endParaRPr lang="en-IN" dirty="0" smtClean="0"/>
          </a:p>
          <a:p>
            <a:r>
              <a:rPr lang="en-IN" dirty="0" smtClean="0"/>
              <a:t>[ "Ford", "BMW", "Fiat" </a:t>
            </a:r>
            <a:r>
              <a:rPr lang="en-IN" dirty="0" smtClean="0"/>
              <a:t>]</a:t>
            </a:r>
          </a:p>
          <a:p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"name":"John",</a:t>
            </a:r>
            <a:br>
              <a:rPr lang="en-IN" dirty="0" smtClean="0"/>
            </a:br>
            <a:r>
              <a:rPr lang="en-IN" dirty="0" smtClean="0"/>
              <a:t>"age":30,</a:t>
            </a:r>
            <a:br>
              <a:rPr lang="en-IN" dirty="0" smtClean="0"/>
            </a:br>
            <a:r>
              <a:rPr lang="en-IN" dirty="0" smtClean="0"/>
              <a:t>"cars":[ "Ford", "BMW", "Fiat" ]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JSON </a:t>
            </a:r>
            <a:r>
              <a:rPr lang="en-IN" sz="3600" b="1" dirty="0" smtClean="0"/>
              <a:t>HTML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 smtClean="0"/>
              <a:t>JSON can very easily be translated into JavaScript.</a:t>
            </a:r>
          </a:p>
          <a:p>
            <a:r>
              <a:rPr lang="en-IN" dirty="0" smtClean="0"/>
              <a:t>JavaScript can be used to make HTML in your web pages.</a:t>
            </a:r>
          </a:p>
          <a:p>
            <a:r>
              <a:rPr lang="en-IN" dirty="0" smtClean="0"/>
              <a:t>HTML Table</a:t>
            </a:r>
          </a:p>
          <a:p>
            <a:r>
              <a:rPr lang="en-IN" smtClean="0"/>
              <a:t>Make an HTML table with data received as JSON:</a:t>
            </a:r>
          </a:p>
          <a:p>
            <a:pPr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23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1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 AJAX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AJAX = </a:t>
            </a:r>
            <a:r>
              <a:rPr lang="en-IN" b="1" dirty="0" smtClean="0"/>
              <a:t>A</a:t>
            </a:r>
            <a:r>
              <a:rPr lang="en-IN" dirty="0" smtClean="0"/>
              <a:t>synchronous </a:t>
            </a:r>
            <a:r>
              <a:rPr lang="en-IN" b="1" dirty="0" smtClean="0"/>
              <a:t>J</a:t>
            </a:r>
            <a:r>
              <a:rPr lang="en-IN" dirty="0" smtClean="0"/>
              <a:t>avaScript </a:t>
            </a:r>
            <a:r>
              <a:rPr lang="en-IN" b="1" dirty="0" smtClean="0"/>
              <a:t>A</a:t>
            </a:r>
            <a:r>
              <a:rPr lang="en-IN" dirty="0" smtClean="0"/>
              <a:t>nd </a:t>
            </a:r>
            <a:r>
              <a:rPr lang="en-IN" b="1" dirty="0" smtClean="0"/>
              <a:t>X</a:t>
            </a:r>
            <a:r>
              <a:rPr lang="en-IN" dirty="0" smtClean="0"/>
              <a:t>ML.</a:t>
            </a:r>
          </a:p>
          <a:p>
            <a:r>
              <a:rPr lang="en-IN" dirty="0" smtClean="0"/>
              <a:t>AJAX is not a programming language.</a:t>
            </a:r>
          </a:p>
          <a:p>
            <a:r>
              <a:rPr lang="en-IN" dirty="0" smtClean="0"/>
              <a:t>AJAX just uses a combination of:</a:t>
            </a:r>
          </a:p>
          <a:p>
            <a:r>
              <a:rPr lang="en-IN" dirty="0" smtClean="0"/>
              <a:t>A browser built-in </a:t>
            </a:r>
            <a:r>
              <a:rPr lang="en-IN" dirty="0" err="1" smtClean="0"/>
              <a:t>XMLHttpRequest</a:t>
            </a:r>
            <a:r>
              <a:rPr lang="en-IN" dirty="0" smtClean="0"/>
              <a:t> object (to request data from a web server)</a:t>
            </a:r>
          </a:p>
          <a:p>
            <a:r>
              <a:rPr lang="en-IN" dirty="0" smtClean="0"/>
              <a:t>JavaScript and HTML DOM (to display or use the data)</a:t>
            </a:r>
          </a:p>
          <a:p>
            <a:r>
              <a:rPr lang="en-IN" dirty="0" smtClean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08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31237" cy="1035411"/>
          </a:xfrm>
        </p:spPr>
        <p:txBody>
          <a:bodyPr/>
          <a:lstStyle/>
          <a:p>
            <a:r>
              <a:rPr lang="en-IN" b="1" dirty="0" smtClean="0"/>
              <a:t>JavaScript AJAX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  <p:pic>
        <p:nvPicPr>
          <p:cNvPr id="9" name="Picture 8" descr="pic_aja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7176" y="1723905"/>
            <a:ext cx="7355168" cy="41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0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 AJAX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AJAX = </a:t>
            </a:r>
            <a:r>
              <a:rPr lang="en-IN" b="1" dirty="0" smtClean="0"/>
              <a:t>A</a:t>
            </a:r>
            <a:r>
              <a:rPr lang="en-IN" dirty="0" smtClean="0"/>
              <a:t>synchronous </a:t>
            </a:r>
            <a:r>
              <a:rPr lang="en-IN" b="1" dirty="0" smtClean="0"/>
              <a:t>J</a:t>
            </a:r>
            <a:r>
              <a:rPr lang="en-IN" dirty="0" smtClean="0"/>
              <a:t>avaScript </a:t>
            </a:r>
            <a:r>
              <a:rPr lang="en-IN" b="1" dirty="0" smtClean="0"/>
              <a:t>A</a:t>
            </a:r>
            <a:r>
              <a:rPr lang="en-IN" dirty="0" smtClean="0"/>
              <a:t>nd </a:t>
            </a:r>
            <a:r>
              <a:rPr lang="en-IN" b="1" dirty="0" smtClean="0"/>
              <a:t>X</a:t>
            </a:r>
            <a:r>
              <a:rPr lang="en-IN" dirty="0" smtClean="0"/>
              <a:t>ML.</a:t>
            </a:r>
          </a:p>
          <a:p>
            <a:r>
              <a:rPr lang="en-IN" dirty="0" smtClean="0"/>
              <a:t>AJAX is not a programming language.</a:t>
            </a:r>
          </a:p>
          <a:p>
            <a:r>
              <a:rPr lang="en-IN" dirty="0" smtClean="0"/>
              <a:t>AJAX just uses a combination of:</a:t>
            </a:r>
          </a:p>
          <a:p>
            <a:r>
              <a:rPr lang="en-IN" dirty="0" smtClean="0"/>
              <a:t>A browser built-in </a:t>
            </a:r>
            <a:r>
              <a:rPr lang="en-IN" dirty="0" err="1" smtClean="0"/>
              <a:t>XMLHttpRequest</a:t>
            </a:r>
            <a:r>
              <a:rPr lang="en-IN" dirty="0" smtClean="0"/>
              <a:t> object (to request data from a web server)</a:t>
            </a:r>
          </a:p>
          <a:p>
            <a:r>
              <a:rPr lang="en-IN" dirty="0" smtClean="0"/>
              <a:t>JavaScript and HTML DOM (to display or use the data)</a:t>
            </a:r>
          </a:p>
          <a:p>
            <a:r>
              <a:rPr lang="en-IN" dirty="0" smtClean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08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JSON - 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5500" dirty="0" smtClean="0"/>
              <a:t>JSON: </a:t>
            </a:r>
            <a:r>
              <a:rPr lang="en-IN" sz="5500" b="1" dirty="0" smtClean="0"/>
              <a:t>J</a:t>
            </a:r>
            <a:r>
              <a:rPr lang="en-IN" sz="5500" dirty="0" smtClean="0"/>
              <a:t>ava</a:t>
            </a:r>
            <a:r>
              <a:rPr lang="en-IN" sz="5500" b="1" dirty="0" smtClean="0"/>
              <a:t>S</a:t>
            </a:r>
            <a:r>
              <a:rPr lang="en-IN" sz="5500" dirty="0" smtClean="0"/>
              <a:t>cript </a:t>
            </a:r>
            <a:r>
              <a:rPr lang="en-IN" sz="5500" b="1" dirty="0" smtClean="0"/>
              <a:t>O</a:t>
            </a:r>
            <a:r>
              <a:rPr lang="en-IN" sz="5500" dirty="0" smtClean="0"/>
              <a:t>bject </a:t>
            </a:r>
            <a:r>
              <a:rPr lang="en-IN" sz="5500" b="1" dirty="0" smtClean="0"/>
              <a:t>N</a:t>
            </a:r>
            <a:r>
              <a:rPr lang="en-IN" sz="5500" dirty="0" smtClean="0"/>
              <a:t>otation.</a:t>
            </a:r>
          </a:p>
          <a:p>
            <a:r>
              <a:rPr lang="en-IN" sz="5500" dirty="0" smtClean="0"/>
              <a:t>JSON is a syntax for storing and exchanging data.</a:t>
            </a:r>
          </a:p>
          <a:p>
            <a:r>
              <a:rPr lang="en-IN" sz="5500" dirty="0" smtClean="0"/>
              <a:t>JSON is text, written with JavaScript object notation.</a:t>
            </a:r>
          </a:p>
          <a:p>
            <a:endParaRPr lang="en-US" sz="5500" dirty="0" smtClean="0"/>
          </a:p>
          <a:p>
            <a:r>
              <a:rPr lang="en-IN" sz="5500" dirty="0" smtClean="0"/>
              <a:t>What is JSON?</a:t>
            </a:r>
          </a:p>
          <a:p>
            <a:r>
              <a:rPr lang="en-IN" sz="5500" dirty="0" smtClean="0"/>
              <a:t>JSON stands for </a:t>
            </a:r>
            <a:r>
              <a:rPr lang="en-IN" sz="5500" b="1" dirty="0" smtClean="0"/>
              <a:t>J</a:t>
            </a:r>
            <a:r>
              <a:rPr lang="en-IN" sz="5500" dirty="0" smtClean="0"/>
              <a:t>ava</a:t>
            </a:r>
            <a:r>
              <a:rPr lang="en-IN" sz="5500" b="1" dirty="0" smtClean="0"/>
              <a:t>S</a:t>
            </a:r>
            <a:r>
              <a:rPr lang="en-IN" sz="5500" dirty="0" smtClean="0"/>
              <a:t>cript </a:t>
            </a:r>
            <a:r>
              <a:rPr lang="en-IN" sz="5500" b="1" dirty="0" smtClean="0"/>
              <a:t>O</a:t>
            </a:r>
            <a:r>
              <a:rPr lang="en-IN" sz="5500" dirty="0" smtClean="0"/>
              <a:t>bject </a:t>
            </a:r>
            <a:r>
              <a:rPr lang="en-IN" sz="5500" b="1" dirty="0" smtClean="0"/>
              <a:t>N</a:t>
            </a:r>
            <a:r>
              <a:rPr lang="en-IN" sz="5500" dirty="0" smtClean="0"/>
              <a:t>otation</a:t>
            </a:r>
          </a:p>
          <a:p>
            <a:r>
              <a:rPr lang="en-IN" sz="5500" dirty="0" smtClean="0"/>
              <a:t>JSON is a lightweight data-interchange format</a:t>
            </a:r>
          </a:p>
          <a:p>
            <a:r>
              <a:rPr lang="en-IN" sz="5500" dirty="0" smtClean="0"/>
              <a:t>JSON is "self-describing" and easy to understand</a:t>
            </a:r>
          </a:p>
          <a:p>
            <a:r>
              <a:rPr lang="en-IN" sz="5500" dirty="0" smtClean="0"/>
              <a:t>JSON is language independent </a:t>
            </a:r>
            <a:r>
              <a:rPr lang="en-IN" sz="5500" b="1" dirty="0" smtClean="0"/>
              <a:t>*</a:t>
            </a:r>
            <a:endParaRPr lang="en-IN" sz="5500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08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Introduction to </a:t>
            </a:r>
            <a:r>
              <a:rPr lang="en-IN" sz="3200" b="1" dirty="0" smtClean="0"/>
              <a:t>Java Script Object Notation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JSON (JavaScript Object Notation) is a lightweight data-interchange format.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is easy for humans to read and write.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is easy for machines to parse and generate.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is based on a subset of the JavaScript Programming Language, Standard ECMA-262 3rd Edition - December 1999. </a:t>
            </a:r>
          </a:p>
          <a:p>
            <a:r>
              <a:rPr lang="en-IN" dirty="0" smtClean="0"/>
              <a:t>JSON is a text format that is completely language independent but uses conventions that are familiar to programmers of the C-family of languages, including C, C++, C#, Java, JavaScript, Perl, Python, and many others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Introduction to </a:t>
            </a:r>
            <a:r>
              <a:rPr lang="en-IN" sz="3200" b="1" dirty="0" smtClean="0"/>
              <a:t>Java Script Object Notation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JSON is built on two structures: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collection of name/value pairs.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various languages, this is realized as an object, record,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dictionary, hash table, keyed list, or associative array.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 ordered list of values.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most languages, this is realized as an array, vector, list, or sequence.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9559</TotalTime>
  <Words>600</Words>
  <Application>Microsoft Office PowerPoint</Application>
  <PresentationFormat>Custom</PresentationFormat>
  <Paragraphs>177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AJAX - JSON</vt:lpstr>
      <vt:lpstr>Introduction</vt:lpstr>
      <vt:lpstr>Slide 3</vt:lpstr>
      <vt:lpstr>JavaScript AJAX</vt:lpstr>
      <vt:lpstr>JavaScript AJAX</vt:lpstr>
      <vt:lpstr>JavaScript AJAX</vt:lpstr>
      <vt:lpstr>JSON - Introduction</vt:lpstr>
      <vt:lpstr>Introduction to Java Script Object Notation</vt:lpstr>
      <vt:lpstr>Introduction to Java Script Object Notation</vt:lpstr>
      <vt:lpstr>XML Vs JSON</vt:lpstr>
      <vt:lpstr>JSON Syntax</vt:lpstr>
      <vt:lpstr>JSON –Data Types</vt:lpstr>
      <vt:lpstr>JSON.parse()</vt:lpstr>
      <vt:lpstr>JSON.stringify()</vt:lpstr>
      <vt:lpstr>JSON Objects</vt:lpstr>
      <vt:lpstr>JSON Arrays</vt:lpstr>
      <vt:lpstr>JSON HTML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welcome</cp:lastModifiedBy>
  <cp:revision>1517</cp:revision>
  <dcterms:created xsi:type="dcterms:W3CDTF">2017-06-25T15:07:02Z</dcterms:created>
  <dcterms:modified xsi:type="dcterms:W3CDTF">2018-10-02T07:37:29Z</dcterms:modified>
</cp:coreProperties>
</file>