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E6218-C95A-42FA-98F0-80C9E1F033F3}" type="doc">
      <dgm:prSet loTypeId="urn:microsoft.com/office/officeart/2011/layout/TabList" loCatId="list" qsTypeId="urn:microsoft.com/office/officeart/2005/8/quickstyle/3d1" qsCatId="3D" csTypeId="urn:microsoft.com/office/officeart/2005/8/colors/colorful2" csCatId="colorful" phldr="1"/>
      <dgm:spPr/>
    </dgm:pt>
    <dgm:pt modelId="{07922014-95ED-4012-BA8A-F6646A43B0E4}">
      <dgm:prSet phldrT="[Text]"/>
      <dgm:spPr/>
      <dgm:t>
        <a:bodyPr/>
        <a:lstStyle/>
        <a:p>
          <a:r>
            <a:rPr lang="en-US" dirty="0" smtClean="0"/>
            <a:t>Group of Classes/Types</a:t>
          </a:r>
          <a:endParaRPr lang="en-US" dirty="0"/>
        </a:p>
      </dgm:t>
    </dgm:pt>
    <dgm:pt modelId="{67CDCBC8-1C2E-4557-8254-5E9B8C9DF023}" type="parTrans" cxnId="{C9DFAEC0-8722-47EB-B202-619B23D1A25F}">
      <dgm:prSet/>
      <dgm:spPr/>
      <dgm:t>
        <a:bodyPr/>
        <a:lstStyle/>
        <a:p>
          <a:endParaRPr lang="en-US"/>
        </a:p>
      </dgm:t>
    </dgm:pt>
    <dgm:pt modelId="{21C5FBE1-A696-4E98-83A7-379732D94CE3}" type="sibTrans" cxnId="{C9DFAEC0-8722-47EB-B202-619B23D1A25F}">
      <dgm:prSet/>
      <dgm:spPr/>
      <dgm:t>
        <a:bodyPr/>
        <a:lstStyle/>
        <a:p>
          <a:endParaRPr lang="en-US"/>
        </a:p>
      </dgm:t>
    </dgm:pt>
    <dgm:pt modelId="{5FBF0ABA-63A2-4247-92A7-FA90D8A4A208}">
      <dgm:prSet phldrT="[Text]"/>
      <dgm:spPr/>
      <dgm:t>
        <a:bodyPr/>
        <a:lstStyle/>
        <a:p>
          <a:r>
            <a:rPr lang="en-US" dirty="0" smtClean="0"/>
            <a:t>Single Class/Type</a:t>
          </a:r>
          <a:endParaRPr lang="en-US" dirty="0"/>
        </a:p>
      </dgm:t>
    </dgm:pt>
    <dgm:pt modelId="{D7F805CC-F819-4129-A42E-D0EB8AF9627D}" type="parTrans" cxnId="{C5719976-12C4-4003-862D-6FB7B9E74C8B}">
      <dgm:prSet/>
      <dgm:spPr/>
      <dgm:t>
        <a:bodyPr/>
        <a:lstStyle/>
        <a:p>
          <a:endParaRPr lang="en-US"/>
        </a:p>
      </dgm:t>
    </dgm:pt>
    <dgm:pt modelId="{D147C610-7960-474E-96F1-7E928AA06A26}" type="sibTrans" cxnId="{C5719976-12C4-4003-862D-6FB7B9E74C8B}">
      <dgm:prSet/>
      <dgm:spPr/>
      <dgm:t>
        <a:bodyPr/>
        <a:lstStyle/>
        <a:p>
          <a:endParaRPr lang="en-US"/>
        </a:p>
      </dgm:t>
    </dgm:pt>
    <dgm:pt modelId="{A121C8F5-D21F-418B-9099-0F8D4DB3435E}">
      <dgm:prSet phldrT="[Text]"/>
      <dgm:spPr/>
      <dgm:t>
        <a:bodyPr/>
        <a:lstStyle/>
        <a:p>
          <a:r>
            <a:rPr lang="en-US" dirty="0" smtClean="0"/>
            <a:t>Foundational</a:t>
          </a:r>
          <a:endParaRPr lang="en-US" dirty="0"/>
        </a:p>
      </dgm:t>
    </dgm:pt>
    <dgm:pt modelId="{63E7BE11-01D9-41C0-9E06-6C13A533D823}" type="parTrans" cxnId="{578334B1-DDC5-4DD7-815F-7A3C637C8FE7}">
      <dgm:prSet/>
      <dgm:spPr/>
      <dgm:t>
        <a:bodyPr/>
        <a:lstStyle/>
        <a:p>
          <a:endParaRPr lang="en-US"/>
        </a:p>
      </dgm:t>
    </dgm:pt>
    <dgm:pt modelId="{FC75CF07-8D16-4C91-819A-1050822316E0}" type="sibTrans" cxnId="{578334B1-DDC5-4DD7-815F-7A3C637C8FE7}">
      <dgm:prSet/>
      <dgm:spPr/>
      <dgm:t>
        <a:bodyPr/>
        <a:lstStyle/>
        <a:p>
          <a:endParaRPr lang="en-US"/>
        </a:p>
      </dgm:t>
    </dgm:pt>
    <dgm:pt modelId="{CC8B15A3-1530-43A6-9485-E1A847A272E9}" type="pres">
      <dgm:prSet presAssocID="{9AAE6218-C95A-42FA-98F0-80C9E1F033F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360560D-2F05-471E-817B-409BF11E0843}" type="pres">
      <dgm:prSet presAssocID="{07922014-95ED-4012-BA8A-F6646A43B0E4}" presName="composite" presStyleCnt="0"/>
      <dgm:spPr/>
    </dgm:pt>
    <dgm:pt modelId="{D1304523-C05C-4690-BC6E-8D62FF8F9CBA}" type="pres">
      <dgm:prSet presAssocID="{07922014-95ED-4012-BA8A-F6646A43B0E4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34733C-EEE1-4C0F-8107-E0345B966737}" type="pres">
      <dgm:prSet presAssocID="{07922014-95ED-4012-BA8A-F6646A43B0E4}" presName="Parent" presStyleLbl="alignNode1" presStyleIdx="0" presStyleCnt="3" custLinFactNeighborY="-194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8C7B6-FF12-4F39-B0E1-353B7FB79DC9}" type="pres">
      <dgm:prSet presAssocID="{07922014-95ED-4012-BA8A-F6646A43B0E4}" presName="Accent" presStyleLbl="parChTrans1D1" presStyleIdx="0" presStyleCnt="3"/>
      <dgm:spPr/>
    </dgm:pt>
    <dgm:pt modelId="{6B00E828-151D-4772-A25E-56071B1F7D84}" type="pres">
      <dgm:prSet presAssocID="{21C5FBE1-A696-4E98-83A7-379732D94CE3}" presName="sibTrans" presStyleCnt="0"/>
      <dgm:spPr/>
    </dgm:pt>
    <dgm:pt modelId="{B25158A5-AEED-49CB-883B-80A66E3131F3}" type="pres">
      <dgm:prSet presAssocID="{5FBF0ABA-63A2-4247-92A7-FA90D8A4A208}" presName="composite" presStyleCnt="0"/>
      <dgm:spPr/>
    </dgm:pt>
    <dgm:pt modelId="{AA6B4E5E-2803-40FD-ADA6-06CC24289F03}" type="pres">
      <dgm:prSet presAssocID="{5FBF0ABA-63A2-4247-92A7-FA90D8A4A208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550EE85-7ED8-4A97-8274-1C7577BA1AD8}" type="pres">
      <dgm:prSet presAssocID="{5FBF0ABA-63A2-4247-92A7-FA90D8A4A208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BA4C9-55A7-4240-BE57-3F88CE99C030}" type="pres">
      <dgm:prSet presAssocID="{5FBF0ABA-63A2-4247-92A7-FA90D8A4A208}" presName="Accent" presStyleLbl="parChTrans1D1" presStyleIdx="1" presStyleCnt="3"/>
      <dgm:spPr/>
    </dgm:pt>
    <dgm:pt modelId="{8321919C-CBE5-4F2B-ACE5-694AFDACFB99}" type="pres">
      <dgm:prSet presAssocID="{D147C610-7960-474E-96F1-7E928AA06A26}" presName="sibTrans" presStyleCnt="0"/>
      <dgm:spPr/>
    </dgm:pt>
    <dgm:pt modelId="{103D34B1-70B2-40E1-8EBC-B6501944ADFC}" type="pres">
      <dgm:prSet presAssocID="{A121C8F5-D21F-418B-9099-0F8D4DB3435E}" presName="composite" presStyleCnt="0"/>
      <dgm:spPr/>
    </dgm:pt>
    <dgm:pt modelId="{8B086550-DE94-4C2D-BC96-3E33EC64D5D2}" type="pres">
      <dgm:prSet presAssocID="{A121C8F5-D21F-418B-9099-0F8D4DB3435E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3008089-3099-4489-AF8C-5B91B96C7F72}" type="pres">
      <dgm:prSet presAssocID="{A121C8F5-D21F-418B-9099-0F8D4DB3435E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FAE7E-7FBF-4BFD-AC89-4E1391B515C2}" type="pres">
      <dgm:prSet presAssocID="{A121C8F5-D21F-418B-9099-0F8D4DB3435E}" presName="Accent" presStyleLbl="parChTrans1D1" presStyleIdx="2" presStyleCnt="3"/>
      <dgm:spPr/>
    </dgm:pt>
  </dgm:ptLst>
  <dgm:cxnLst>
    <dgm:cxn modelId="{9E817127-0D2A-4814-AF2E-2F9E55DF142B}" type="presOf" srcId="{A121C8F5-D21F-418B-9099-0F8D4DB3435E}" destId="{03008089-3099-4489-AF8C-5B91B96C7F72}" srcOrd="0" destOrd="0" presId="urn:microsoft.com/office/officeart/2011/layout/TabList"/>
    <dgm:cxn modelId="{C5719976-12C4-4003-862D-6FB7B9E74C8B}" srcId="{9AAE6218-C95A-42FA-98F0-80C9E1F033F3}" destId="{5FBF0ABA-63A2-4247-92A7-FA90D8A4A208}" srcOrd="1" destOrd="0" parTransId="{D7F805CC-F819-4129-A42E-D0EB8AF9627D}" sibTransId="{D147C610-7960-474E-96F1-7E928AA06A26}"/>
    <dgm:cxn modelId="{06C90F9D-CA11-4717-B4DB-48D848D40EAC}" type="presOf" srcId="{9AAE6218-C95A-42FA-98F0-80C9E1F033F3}" destId="{CC8B15A3-1530-43A6-9485-E1A847A272E9}" srcOrd="0" destOrd="0" presId="urn:microsoft.com/office/officeart/2011/layout/TabList"/>
    <dgm:cxn modelId="{578334B1-DDC5-4DD7-815F-7A3C637C8FE7}" srcId="{9AAE6218-C95A-42FA-98F0-80C9E1F033F3}" destId="{A121C8F5-D21F-418B-9099-0F8D4DB3435E}" srcOrd="2" destOrd="0" parTransId="{63E7BE11-01D9-41C0-9E06-6C13A533D823}" sibTransId="{FC75CF07-8D16-4C91-819A-1050822316E0}"/>
    <dgm:cxn modelId="{C9DFAEC0-8722-47EB-B202-619B23D1A25F}" srcId="{9AAE6218-C95A-42FA-98F0-80C9E1F033F3}" destId="{07922014-95ED-4012-BA8A-F6646A43B0E4}" srcOrd="0" destOrd="0" parTransId="{67CDCBC8-1C2E-4557-8254-5E9B8C9DF023}" sibTransId="{21C5FBE1-A696-4E98-83A7-379732D94CE3}"/>
    <dgm:cxn modelId="{0122FF1A-2F24-4CE3-83C3-E54A40832642}" type="presOf" srcId="{07922014-95ED-4012-BA8A-F6646A43B0E4}" destId="{F934733C-EEE1-4C0F-8107-E0345B966737}" srcOrd="0" destOrd="0" presId="urn:microsoft.com/office/officeart/2011/layout/TabList"/>
    <dgm:cxn modelId="{09ABE5B9-59E9-48C5-B649-EDD0C1BD518F}" type="presOf" srcId="{5FBF0ABA-63A2-4247-92A7-FA90D8A4A208}" destId="{6550EE85-7ED8-4A97-8274-1C7577BA1AD8}" srcOrd="0" destOrd="0" presId="urn:microsoft.com/office/officeart/2011/layout/TabList"/>
    <dgm:cxn modelId="{70A8ABDD-9A04-48F5-9B81-AEC66CE7C421}" type="presParOf" srcId="{CC8B15A3-1530-43A6-9485-E1A847A272E9}" destId="{0360560D-2F05-471E-817B-409BF11E0843}" srcOrd="0" destOrd="0" presId="urn:microsoft.com/office/officeart/2011/layout/TabList"/>
    <dgm:cxn modelId="{FA0D1AA0-6E54-4007-9258-2E32815F79A9}" type="presParOf" srcId="{0360560D-2F05-471E-817B-409BF11E0843}" destId="{D1304523-C05C-4690-BC6E-8D62FF8F9CBA}" srcOrd="0" destOrd="0" presId="urn:microsoft.com/office/officeart/2011/layout/TabList"/>
    <dgm:cxn modelId="{F64561A0-87A7-4CE9-9766-E080D3769C65}" type="presParOf" srcId="{0360560D-2F05-471E-817B-409BF11E0843}" destId="{F934733C-EEE1-4C0F-8107-E0345B966737}" srcOrd="1" destOrd="0" presId="urn:microsoft.com/office/officeart/2011/layout/TabList"/>
    <dgm:cxn modelId="{3BA78279-470B-4115-BF05-961E991F2546}" type="presParOf" srcId="{0360560D-2F05-471E-817B-409BF11E0843}" destId="{B608C7B6-FF12-4F39-B0E1-353B7FB79DC9}" srcOrd="2" destOrd="0" presId="urn:microsoft.com/office/officeart/2011/layout/TabList"/>
    <dgm:cxn modelId="{74CA871D-A6C4-42B4-A5D4-A7516EB39E6F}" type="presParOf" srcId="{CC8B15A3-1530-43A6-9485-E1A847A272E9}" destId="{6B00E828-151D-4772-A25E-56071B1F7D84}" srcOrd="1" destOrd="0" presId="urn:microsoft.com/office/officeart/2011/layout/TabList"/>
    <dgm:cxn modelId="{A721809D-3897-4915-946A-68E9F767D2B7}" type="presParOf" srcId="{CC8B15A3-1530-43A6-9485-E1A847A272E9}" destId="{B25158A5-AEED-49CB-883B-80A66E3131F3}" srcOrd="2" destOrd="0" presId="urn:microsoft.com/office/officeart/2011/layout/TabList"/>
    <dgm:cxn modelId="{A60D884D-B2CD-476C-811F-9B8A56C0FE4A}" type="presParOf" srcId="{B25158A5-AEED-49CB-883B-80A66E3131F3}" destId="{AA6B4E5E-2803-40FD-ADA6-06CC24289F03}" srcOrd="0" destOrd="0" presId="urn:microsoft.com/office/officeart/2011/layout/TabList"/>
    <dgm:cxn modelId="{8D7E5B8D-88B0-43A2-BB6F-68F57D12D1AA}" type="presParOf" srcId="{B25158A5-AEED-49CB-883B-80A66E3131F3}" destId="{6550EE85-7ED8-4A97-8274-1C7577BA1AD8}" srcOrd="1" destOrd="0" presId="urn:microsoft.com/office/officeart/2011/layout/TabList"/>
    <dgm:cxn modelId="{AB6D7913-CD5A-421D-8CBB-E5570C3DFC46}" type="presParOf" srcId="{B25158A5-AEED-49CB-883B-80A66E3131F3}" destId="{AE6BA4C9-55A7-4240-BE57-3F88CE99C030}" srcOrd="2" destOrd="0" presId="urn:microsoft.com/office/officeart/2011/layout/TabList"/>
    <dgm:cxn modelId="{7A7F1FB3-9E2E-4AB6-88B6-0CFCBD16216F}" type="presParOf" srcId="{CC8B15A3-1530-43A6-9485-E1A847A272E9}" destId="{8321919C-CBE5-4F2B-ACE5-694AFDACFB99}" srcOrd="3" destOrd="0" presId="urn:microsoft.com/office/officeart/2011/layout/TabList"/>
    <dgm:cxn modelId="{C1A1779B-2E21-4235-96CD-3D4AF4919BA1}" type="presParOf" srcId="{CC8B15A3-1530-43A6-9485-E1A847A272E9}" destId="{103D34B1-70B2-40E1-8EBC-B6501944ADFC}" srcOrd="4" destOrd="0" presId="urn:microsoft.com/office/officeart/2011/layout/TabList"/>
    <dgm:cxn modelId="{F8F15D02-51B0-44D4-8452-E25B1D05DB1A}" type="presParOf" srcId="{103D34B1-70B2-40E1-8EBC-B6501944ADFC}" destId="{8B086550-DE94-4C2D-BC96-3E33EC64D5D2}" srcOrd="0" destOrd="0" presId="urn:microsoft.com/office/officeart/2011/layout/TabList"/>
    <dgm:cxn modelId="{CAEE1A8C-7E21-4D28-8235-44F49690595F}" type="presParOf" srcId="{103D34B1-70B2-40E1-8EBC-B6501944ADFC}" destId="{03008089-3099-4489-AF8C-5B91B96C7F72}" srcOrd="1" destOrd="0" presId="urn:microsoft.com/office/officeart/2011/layout/TabList"/>
    <dgm:cxn modelId="{1036D34D-F0B7-477A-9BE0-CE8FF461962B}" type="presParOf" srcId="{103D34B1-70B2-40E1-8EBC-B6501944ADFC}" destId="{ABCFAE7E-7FBF-4BFD-AC89-4E1391B515C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74C37-0FDA-476C-9EF2-C0684BA51069}" type="doc">
      <dgm:prSet loTypeId="urn:microsoft.com/office/officeart/2005/8/layout/pyramid1" loCatId="pyramid" qsTypeId="urn:microsoft.com/office/officeart/2005/8/quickstyle/3d3" qsCatId="3D" csTypeId="urn:microsoft.com/office/officeart/2005/8/colors/colorful2" csCatId="colorful" phldr="1"/>
      <dgm:spPr/>
    </dgm:pt>
    <dgm:pt modelId="{2E826B71-FB83-450E-ADBC-6DBD3DB4A029}">
      <dgm:prSet phldrT="[Text]"/>
      <dgm:spPr/>
      <dgm:t>
        <a:bodyPr/>
        <a:lstStyle/>
        <a:p>
          <a:r>
            <a:rPr lang="en-US" dirty="0" smtClean="0"/>
            <a:t>Patterns</a:t>
          </a:r>
          <a:endParaRPr lang="en-US" dirty="0"/>
        </a:p>
      </dgm:t>
    </dgm:pt>
    <dgm:pt modelId="{B565B8D3-6F0F-46BF-B733-0766AE4542A5}" type="parTrans" cxnId="{6A69AA21-272C-4119-85A6-7C412165C5A1}">
      <dgm:prSet/>
      <dgm:spPr/>
      <dgm:t>
        <a:bodyPr/>
        <a:lstStyle/>
        <a:p>
          <a:endParaRPr lang="en-US"/>
        </a:p>
      </dgm:t>
    </dgm:pt>
    <dgm:pt modelId="{1C8FD19C-F163-403A-A209-F309AD5083BB}" type="sibTrans" cxnId="{6A69AA21-272C-4119-85A6-7C412165C5A1}">
      <dgm:prSet/>
      <dgm:spPr/>
      <dgm:t>
        <a:bodyPr/>
        <a:lstStyle/>
        <a:p>
          <a:endParaRPr lang="en-US"/>
        </a:p>
      </dgm:t>
    </dgm:pt>
    <dgm:pt modelId="{708C0560-907E-48B8-A26E-BD9B16A90789}">
      <dgm:prSet phldrT="[Text]"/>
      <dgm:spPr/>
      <dgm:t>
        <a:bodyPr/>
        <a:lstStyle/>
        <a:p>
          <a:r>
            <a:rPr lang="en-US" dirty="0" smtClean="0"/>
            <a:t>Design Principles</a:t>
          </a:r>
          <a:endParaRPr lang="en-US" dirty="0"/>
        </a:p>
      </dgm:t>
    </dgm:pt>
    <dgm:pt modelId="{D02E59B3-4833-4004-93A4-783260372F0B}" type="parTrans" cxnId="{2A236EE5-CE5A-45A6-82D2-98F311EB3067}">
      <dgm:prSet/>
      <dgm:spPr/>
      <dgm:t>
        <a:bodyPr/>
        <a:lstStyle/>
        <a:p>
          <a:endParaRPr lang="en-US"/>
        </a:p>
      </dgm:t>
    </dgm:pt>
    <dgm:pt modelId="{011A51B9-F327-4429-B85A-70921E794DC2}" type="sibTrans" cxnId="{2A236EE5-CE5A-45A6-82D2-98F311EB3067}">
      <dgm:prSet/>
      <dgm:spPr/>
      <dgm:t>
        <a:bodyPr/>
        <a:lstStyle/>
        <a:p>
          <a:endParaRPr lang="en-US"/>
        </a:p>
      </dgm:t>
    </dgm:pt>
    <dgm:pt modelId="{C3D372EC-C874-43D5-8148-2E3BEFDCCE44}">
      <dgm:prSet phldrT="[Text]"/>
      <dgm:spPr/>
      <dgm:t>
        <a:bodyPr/>
        <a:lstStyle/>
        <a:p>
          <a:r>
            <a:rPr lang="en-US" dirty="0" smtClean="0"/>
            <a:t>OO Foundations</a:t>
          </a:r>
          <a:endParaRPr lang="en-US" dirty="0"/>
        </a:p>
      </dgm:t>
    </dgm:pt>
    <dgm:pt modelId="{2FED4602-7096-474A-A4F6-0AB7D967EEC9}" type="parTrans" cxnId="{634387BA-86BB-4917-A32F-29DDDE307C11}">
      <dgm:prSet/>
      <dgm:spPr/>
      <dgm:t>
        <a:bodyPr/>
        <a:lstStyle/>
        <a:p>
          <a:endParaRPr lang="en-US"/>
        </a:p>
      </dgm:t>
    </dgm:pt>
    <dgm:pt modelId="{0AE2B195-FA92-44A9-BEDD-4B11F28BEBD3}" type="sibTrans" cxnId="{634387BA-86BB-4917-A32F-29DDDE307C11}">
      <dgm:prSet/>
      <dgm:spPr/>
      <dgm:t>
        <a:bodyPr/>
        <a:lstStyle/>
        <a:p>
          <a:endParaRPr lang="en-US"/>
        </a:p>
      </dgm:t>
    </dgm:pt>
    <dgm:pt modelId="{5C3CB53C-6700-4094-94F5-63292A0C0A18}" type="pres">
      <dgm:prSet presAssocID="{B9074C37-0FDA-476C-9EF2-C0684BA51069}" presName="Name0" presStyleCnt="0">
        <dgm:presLayoutVars>
          <dgm:dir/>
          <dgm:animLvl val="lvl"/>
          <dgm:resizeHandles val="exact"/>
        </dgm:presLayoutVars>
      </dgm:prSet>
      <dgm:spPr/>
    </dgm:pt>
    <dgm:pt modelId="{108D8AC0-6FF8-4459-8C24-BDF4BF248693}" type="pres">
      <dgm:prSet presAssocID="{2E826B71-FB83-450E-ADBC-6DBD3DB4A029}" presName="Name8" presStyleCnt="0"/>
      <dgm:spPr/>
    </dgm:pt>
    <dgm:pt modelId="{7168E56D-9182-42E5-83FE-89692F9BF70D}" type="pres">
      <dgm:prSet presAssocID="{2E826B71-FB83-450E-ADBC-6DBD3DB4A02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68D72-3B10-43C3-A960-191C4B676917}" type="pres">
      <dgm:prSet presAssocID="{2E826B71-FB83-450E-ADBC-6DBD3DB4A02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F4746-442A-4E06-AEB4-CBE6D7DF7F6C}" type="pres">
      <dgm:prSet presAssocID="{708C0560-907E-48B8-A26E-BD9B16A90789}" presName="Name8" presStyleCnt="0"/>
      <dgm:spPr/>
    </dgm:pt>
    <dgm:pt modelId="{88B21BB0-0510-4607-BE95-0D2F6C46D7CA}" type="pres">
      <dgm:prSet presAssocID="{708C0560-907E-48B8-A26E-BD9B16A9078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7AD94-BCB8-4F6B-BB14-E9C5809F9E19}" type="pres">
      <dgm:prSet presAssocID="{708C0560-907E-48B8-A26E-BD9B16A907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2B642-6393-444C-BD35-5A94DFAD75F3}" type="pres">
      <dgm:prSet presAssocID="{C3D372EC-C874-43D5-8148-2E3BEFDCCE44}" presName="Name8" presStyleCnt="0"/>
      <dgm:spPr/>
    </dgm:pt>
    <dgm:pt modelId="{45340957-3892-4061-954F-8BAE4D22EE6B}" type="pres">
      <dgm:prSet presAssocID="{C3D372EC-C874-43D5-8148-2E3BEFDCCE4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AA235-9525-4253-A4B0-63B7D4E24CAC}" type="pres">
      <dgm:prSet presAssocID="{C3D372EC-C874-43D5-8148-2E3BEFDCCE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02D930-A162-4447-8940-760F6489EA21}" type="presOf" srcId="{708C0560-907E-48B8-A26E-BD9B16A90789}" destId="{88B21BB0-0510-4607-BE95-0D2F6C46D7CA}" srcOrd="0" destOrd="0" presId="urn:microsoft.com/office/officeart/2005/8/layout/pyramid1"/>
    <dgm:cxn modelId="{BD22FA4C-C414-4DDD-B5C2-024FD5176823}" type="presOf" srcId="{708C0560-907E-48B8-A26E-BD9B16A90789}" destId="{CCE7AD94-BCB8-4F6B-BB14-E9C5809F9E19}" srcOrd="1" destOrd="0" presId="urn:microsoft.com/office/officeart/2005/8/layout/pyramid1"/>
    <dgm:cxn modelId="{D73AC023-6756-45D1-838A-DF1926AD0162}" type="presOf" srcId="{C3D372EC-C874-43D5-8148-2E3BEFDCCE44}" destId="{45340957-3892-4061-954F-8BAE4D22EE6B}" srcOrd="0" destOrd="0" presId="urn:microsoft.com/office/officeart/2005/8/layout/pyramid1"/>
    <dgm:cxn modelId="{A3DD3C4F-4E63-4797-BE29-7E579E2559C6}" type="presOf" srcId="{B9074C37-0FDA-476C-9EF2-C0684BA51069}" destId="{5C3CB53C-6700-4094-94F5-63292A0C0A18}" srcOrd="0" destOrd="0" presId="urn:microsoft.com/office/officeart/2005/8/layout/pyramid1"/>
    <dgm:cxn modelId="{FD81F85B-31F7-4EFA-B5D9-9B5EB7AA7B87}" type="presOf" srcId="{2E826B71-FB83-450E-ADBC-6DBD3DB4A029}" destId="{05268D72-3B10-43C3-A960-191C4B676917}" srcOrd="1" destOrd="0" presId="urn:microsoft.com/office/officeart/2005/8/layout/pyramid1"/>
    <dgm:cxn modelId="{EDBA6C64-D98D-4699-89DE-9DB69F9C56B7}" type="presOf" srcId="{2E826B71-FB83-450E-ADBC-6DBD3DB4A029}" destId="{7168E56D-9182-42E5-83FE-89692F9BF70D}" srcOrd="0" destOrd="0" presId="urn:microsoft.com/office/officeart/2005/8/layout/pyramid1"/>
    <dgm:cxn modelId="{2A236EE5-CE5A-45A6-82D2-98F311EB3067}" srcId="{B9074C37-0FDA-476C-9EF2-C0684BA51069}" destId="{708C0560-907E-48B8-A26E-BD9B16A90789}" srcOrd="1" destOrd="0" parTransId="{D02E59B3-4833-4004-93A4-783260372F0B}" sibTransId="{011A51B9-F327-4429-B85A-70921E794DC2}"/>
    <dgm:cxn modelId="{BCA1B026-0A6A-4A8B-9DFE-C259BB3C02D1}" type="presOf" srcId="{C3D372EC-C874-43D5-8148-2E3BEFDCCE44}" destId="{F2AAA235-9525-4253-A4B0-63B7D4E24CAC}" srcOrd="1" destOrd="0" presId="urn:microsoft.com/office/officeart/2005/8/layout/pyramid1"/>
    <dgm:cxn modelId="{634387BA-86BB-4917-A32F-29DDDE307C11}" srcId="{B9074C37-0FDA-476C-9EF2-C0684BA51069}" destId="{C3D372EC-C874-43D5-8148-2E3BEFDCCE44}" srcOrd="2" destOrd="0" parTransId="{2FED4602-7096-474A-A4F6-0AB7D967EEC9}" sibTransId="{0AE2B195-FA92-44A9-BEDD-4B11F28BEBD3}"/>
    <dgm:cxn modelId="{6A69AA21-272C-4119-85A6-7C412165C5A1}" srcId="{B9074C37-0FDA-476C-9EF2-C0684BA51069}" destId="{2E826B71-FB83-450E-ADBC-6DBD3DB4A029}" srcOrd="0" destOrd="0" parTransId="{B565B8D3-6F0F-46BF-B733-0766AE4542A5}" sibTransId="{1C8FD19C-F163-403A-A209-F309AD5083BB}"/>
    <dgm:cxn modelId="{FC9A3D86-6C89-4286-A8FB-E2C395B0B782}" type="presParOf" srcId="{5C3CB53C-6700-4094-94F5-63292A0C0A18}" destId="{108D8AC0-6FF8-4459-8C24-BDF4BF248693}" srcOrd="0" destOrd="0" presId="urn:microsoft.com/office/officeart/2005/8/layout/pyramid1"/>
    <dgm:cxn modelId="{D9C43120-38EA-4F74-A41A-1A68059536CE}" type="presParOf" srcId="{108D8AC0-6FF8-4459-8C24-BDF4BF248693}" destId="{7168E56D-9182-42E5-83FE-89692F9BF70D}" srcOrd="0" destOrd="0" presId="urn:microsoft.com/office/officeart/2005/8/layout/pyramid1"/>
    <dgm:cxn modelId="{3B1BDCFD-0A41-4DE3-9CD6-9F128A225C8B}" type="presParOf" srcId="{108D8AC0-6FF8-4459-8C24-BDF4BF248693}" destId="{05268D72-3B10-43C3-A960-191C4B676917}" srcOrd="1" destOrd="0" presId="urn:microsoft.com/office/officeart/2005/8/layout/pyramid1"/>
    <dgm:cxn modelId="{40DB7C32-B0DD-48F4-8F31-4AC9896A5B53}" type="presParOf" srcId="{5C3CB53C-6700-4094-94F5-63292A0C0A18}" destId="{3A0F4746-442A-4E06-AEB4-CBE6D7DF7F6C}" srcOrd="1" destOrd="0" presId="urn:microsoft.com/office/officeart/2005/8/layout/pyramid1"/>
    <dgm:cxn modelId="{67884DA6-45B1-4D00-A7C0-5C861C3CB316}" type="presParOf" srcId="{3A0F4746-442A-4E06-AEB4-CBE6D7DF7F6C}" destId="{88B21BB0-0510-4607-BE95-0D2F6C46D7CA}" srcOrd="0" destOrd="0" presId="urn:microsoft.com/office/officeart/2005/8/layout/pyramid1"/>
    <dgm:cxn modelId="{643A3291-AF2B-4948-9009-06E20E715A94}" type="presParOf" srcId="{3A0F4746-442A-4E06-AEB4-CBE6D7DF7F6C}" destId="{CCE7AD94-BCB8-4F6B-BB14-E9C5809F9E19}" srcOrd="1" destOrd="0" presId="urn:microsoft.com/office/officeart/2005/8/layout/pyramid1"/>
    <dgm:cxn modelId="{7009F082-0734-4E81-8999-77EEA9FEADE3}" type="presParOf" srcId="{5C3CB53C-6700-4094-94F5-63292A0C0A18}" destId="{A102B642-6393-444C-BD35-5A94DFAD75F3}" srcOrd="2" destOrd="0" presId="urn:microsoft.com/office/officeart/2005/8/layout/pyramid1"/>
    <dgm:cxn modelId="{84F521CC-7772-47FD-BA3D-617487653233}" type="presParOf" srcId="{A102B642-6393-444C-BD35-5A94DFAD75F3}" destId="{45340957-3892-4061-954F-8BAE4D22EE6B}" srcOrd="0" destOrd="0" presId="urn:microsoft.com/office/officeart/2005/8/layout/pyramid1"/>
    <dgm:cxn modelId="{45CC04F4-4F9E-4DB3-954C-334D86C1EF79}" type="presParOf" srcId="{A102B642-6393-444C-BD35-5A94DFAD75F3}" destId="{F2AAA235-9525-4253-A4B0-63B7D4E24CA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FAE7E-7FBF-4BFD-AC89-4E1391B515C2}">
      <dsp:nvSpPr>
        <dsp:cNvPr id="0" name=""/>
        <dsp:cNvSpPr/>
      </dsp:nvSpPr>
      <dsp:spPr>
        <a:xfrm>
          <a:off x="0" y="4063862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BA4C9-55A7-4240-BE57-3F88CE99C030}">
      <dsp:nvSpPr>
        <dsp:cNvPr id="0" name=""/>
        <dsp:cNvSpPr/>
      </dsp:nvSpPr>
      <dsp:spPr>
        <a:xfrm>
          <a:off x="0" y="2687439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8C7B6-FF12-4F39-B0E1-353B7FB79DC9}">
      <dsp:nvSpPr>
        <dsp:cNvPr id="0" name=""/>
        <dsp:cNvSpPr/>
      </dsp:nvSpPr>
      <dsp:spPr>
        <a:xfrm>
          <a:off x="0" y="1311016"/>
          <a:ext cx="609600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4523-C05C-4690-BC6E-8D62FF8F9CBA}">
      <dsp:nvSpPr>
        <dsp:cNvPr id="0" name=""/>
        <dsp:cNvSpPr/>
      </dsp:nvSpPr>
      <dsp:spPr>
        <a:xfrm>
          <a:off x="1584959" y="137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4733C-EEE1-4C0F-8107-E0345B966737}">
      <dsp:nvSpPr>
        <dsp:cNvPr id="0" name=""/>
        <dsp:cNvSpPr/>
      </dsp:nvSpPr>
      <dsp:spPr>
        <a:xfrm>
          <a:off x="0" y="0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Group of Classes/Types</a:t>
          </a:r>
          <a:endParaRPr lang="en-US" sz="1900" kern="1200" dirty="0"/>
        </a:p>
      </dsp:txBody>
      <dsp:txXfrm>
        <a:off x="64003" y="64003"/>
        <a:ext cx="1456954" cy="1246876"/>
      </dsp:txXfrm>
    </dsp:sp>
    <dsp:sp modelId="{AA6B4E5E-2803-40FD-ADA6-06CC24289F03}">
      <dsp:nvSpPr>
        <dsp:cNvPr id="0" name=""/>
        <dsp:cNvSpPr/>
      </dsp:nvSpPr>
      <dsp:spPr>
        <a:xfrm>
          <a:off x="1584959" y="1376560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0EE85-7ED8-4A97-8274-1C7577BA1AD8}">
      <dsp:nvSpPr>
        <dsp:cNvPr id="0" name=""/>
        <dsp:cNvSpPr/>
      </dsp:nvSpPr>
      <dsp:spPr>
        <a:xfrm>
          <a:off x="0" y="1376560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Single Class/Type</a:t>
          </a:r>
          <a:endParaRPr lang="en-US" sz="1900" kern="1200" dirty="0"/>
        </a:p>
      </dsp:txBody>
      <dsp:txXfrm>
        <a:off x="64003" y="1440563"/>
        <a:ext cx="1456954" cy="1246876"/>
      </dsp:txXfrm>
    </dsp:sp>
    <dsp:sp modelId="{8B086550-DE94-4C2D-BC96-3E33EC64D5D2}">
      <dsp:nvSpPr>
        <dsp:cNvPr id="0" name=""/>
        <dsp:cNvSpPr/>
      </dsp:nvSpPr>
      <dsp:spPr>
        <a:xfrm>
          <a:off x="1584959" y="2752983"/>
          <a:ext cx="4511040" cy="131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08089-3099-4489-AF8C-5B91B96C7F72}">
      <dsp:nvSpPr>
        <dsp:cNvPr id="0" name=""/>
        <dsp:cNvSpPr/>
      </dsp:nvSpPr>
      <dsp:spPr>
        <a:xfrm>
          <a:off x="0" y="2752983"/>
          <a:ext cx="1584960" cy="1310879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Foundational</a:t>
          </a:r>
          <a:endParaRPr lang="en-US" sz="1900" kern="1200" dirty="0"/>
        </a:p>
      </dsp:txBody>
      <dsp:txXfrm>
        <a:off x="64003" y="2816986"/>
        <a:ext cx="1456954" cy="1246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E56D-9182-42E5-83FE-89692F9BF70D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Patterns</a:t>
          </a:r>
          <a:endParaRPr lang="en-US" sz="4400" kern="1200" dirty="0"/>
        </a:p>
      </dsp:txBody>
      <dsp:txXfrm>
        <a:off x="2032000" y="0"/>
        <a:ext cx="2032000" cy="1354666"/>
      </dsp:txXfrm>
    </dsp:sp>
    <dsp:sp modelId="{88B21BB0-0510-4607-BE95-0D2F6C46D7CA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Design Principles</a:t>
          </a:r>
          <a:endParaRPr lang="en-US" sz="4400" kern="1200" dirty="0"/>
        </a:p>
      </dsp:txBody>
      <dsp:txXfrm>
        <a:off x="1727199" y="1354666"/>
        <a:ext cx="2641600" cy="1354666"/>
      </dsp:txXfrm>
    </dsp:sp>
    <dsp:sp modelId="{45340957-3892-4061-954F-8BAE4D22EE6B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OO Foundations</a:t>
          </a:r>
          <a:endParaRPr lang="en-US" sz="4400" kern="1200" dirty="0"/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3767-7454-4CF1-90CF-44DB4895347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0BFA-F919-40C2-B885-934A3C94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Sort.Main</a:t>
            </a:r>
            <a:r>
              <a:rPr lang="en-US" dirty="0" smtClean="0"/>
              <a:t> – violates SRP</a:t>
            </a:r>
            <a:r>
              <a:rPr lang="en-US" baseline="0" dirty="0" smtClean="0"/>
              <a:t> badly – does input argument validation and everything else.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Because of the direct dependency, cannot fake </a:t>
            </a:r>
            <a:r>
              <a:rPr lang="en-US" baseline="0" dirty="0" err="1" smtClean="0"/>
              <a:t>Sys.IO.File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the other hand if we had a indirect, non-static dependency?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600E8-C170-468A-835D-19D719EA2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Because of the direct dependency, cannot fake </a:t>
            </a:r>
            <a:r>
              <a:rPr lang="en-US" baseline="0" dirty="0" err="1" smtClean="0"/>
              <a:t>Sys.IO.File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 the other hand if we had a indirect, non-static dependency?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600E8-C170-468A-835D-19D719EA26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8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600E8-C170-468A-835D-19D719EA26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Sort.Main</a:t>
            </a:r>
            <a:r>
              <a:rPr lang="en-US" dirty="0" smtClean="0"/>
              <a:t> – violates SRP</a:t>
            </a:r>
            <a:r>
              <a:rPr lang="en-US" baseline="0" dirty="0" smtClean="0"/>
              <a:t> badly – does input argument validation and </a:t>
            </a:r>
            <a:r>
              <a:rPr lang="en-US" baseline="0" smtClean="0"/>
              <a:t>everything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600E8-C170-468A-835D-19D719EA26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Sort.Main</a:t>
            </a:r>
            <a:r>
              <a:rPr lang="en-US" dirty="0" smtClean="0"/>
              <a:t> – violates SRP</a:t>
            </a:r>
            <a:r>
              <a:rPr lang="en-US" baseline="0" dirty="0" smtClean="0"/>
              <a:t> badly – does input argument validation and </a:t>
            </a:r>
            <a:r>
              <a:rPr lang="en-US" baseline="0" smtClean="0"/>
              <a:t>everything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600E8-C170-468A-835D-19D719EA26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4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5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3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4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1492-41F6-4A7B-8FB9-1F718E0E05F4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D340-CCAE-4DB8-BB1D-CBB8A75A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52800" y="1676400"/>
            <a:ext cx="19812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Sort.Main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295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152400"/>
            <a:ext cx="0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8600" y="1295400"/>
            <a:ext cx="2133600" cy="441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ArgumentTest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FileInvalidTest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FileValidTest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…..</a:t>
            </a:r>
          </a:p>
        </p:txBody>
      </p:sp>
      <p:sp>
        <p:nvSpPr>
          <p:cNvPr id="12" name="Cloud 11"/>
          <p:cNvSpPr/>
          <p:nvPr/>
        </p:nvSpPr>
        <p:spPr>
          <a:xfrm>
            <a:off x="5651500" y="342900"/>
            <a:ext cx="3200400" cy="1866900"/>
          </a:xfrm>
          <a:prstGeom prst="clou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state:</a:t>
            </a:r>
          </a:p>
          <a:p>
            <a:pPr algn="ctr"/>
            <a:r>
              <a:rPr lang="en-US" dirty="0" smtClean="0"/>
              <a:t>Sort class – one system entry point</a:t>
            </a:r>
          </a:p>
        </p:txBody>
      </p: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4495800" y="3048000"/>
            <a:ext cx="2209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705600" y="2819400"/>
            <a:ext cx="17526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System.IO.File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3340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0" y="5011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0" y="0"/>
            <a:ext cx="3886200" cy="28956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calls don’t lend themselves to testability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Cannot fake, cannot replace and are ‘Hard’ wired.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048000" y="1905000"/>
            <a:ext cx="2895600" cy="21336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So, let’s wrap up the static call inside an object?</a:t>
            </a:r>
          </a:p>
          <a:p>
            <a:pPr algn="ctr"/>
            <a:r>
              <a:rPr lang="en-US" dirty="0" smtClean="0"/>
              <a:t>Say a “</a:t>
            </a:r>
            <a:r>
              <a:rPr lang="en-US" dirty="0" err="1" smtClean="0"/>
              <a:t>FileWrapper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181600" y="3810000"/>
            <a:ext cx="3886200" cy="28956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an object dependency, then we could use different objects– A real and a fake one…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4267200"/>
            <a:ext cx="32004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Class </a:t>
            </a:r>
            <a:r>
              <a:rPr lang="en-US" dirty="0" err="1" smtClean="0"/>
              <a:t>FileWrapper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string path;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b</a:t>
            </a:r>
            <a:r>
              <a:rPr lang="en-US" dirty="0" err="1" smtClean="0"/>
              <a:t>ool</a:t>
            </a:r>
            <a:r>
              <a:rPr lang="en-US" dirty="0" smtClean="0"/>
              <a:t> Exists () 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           return </a:t>
            </a:r>
            <a:r>
              <a:rPr lang="en-US" dirty="0" err="1" smtClean="0"/>
              <a:t>File.Exists</a:t>
            </a:r>
            <a:r>
              <a:rPr lang="en-US" dirty="0" smtClean="0"/>
              <a:t> (path)</a:t>
            </a:r>
          </a:p>
          <a:p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9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2400" y="228600"/>
            <a:ext cx="3886200" cy="22860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We’ve got a </a:t>
            </a:r>
            <a:r>
              <a:rPr lang="en-US" dirty="0" err="1" smtClean="0"/>
              <a:t>filewrapper</a:t>
            </a:r>
            <a:r>
              <a:rPr lang="en-US" dirty="0" smtClean="0"/>
              <a:t> – but we need a fake one to behave differently from a real one…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21717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IFileWrapper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" name="Elbow Connector 8"/>
          <p:cNvCxnSpPr>
            <a:endCxn id="5" idx="2"/>
          </p:cNvCxnSpPr>
          <p:nvPr/>
        </p:nvCxnSpPr>
        <p:spPr>
          <a:xfrm rot="16200000" flipV="1">
            <a:off x="4248150" y="3333750"/>
            <a:ext cx="18669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2831523" y="3311236"/>
            <a:ext cx="17145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974273" y="4892386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FileWrapper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953000" y="5044786"/>
            <a:ext cx="1981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FakeFileWrapper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5257800" y="19396"/>
            <a:ext cx="3886200" cy="22860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/>
              <a:t>And we don’t want to hardwire the </a:t>
            </a:r>
            <a:r>
              <a:rPr lang="en-US" dirty="0" err="1"/>
              <a:t>filewrapper</a:t>
            </a:r>
            <a:r>
              <a:rPr lang="en-US" dirty="0"/>
              <a:t> dependency now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9400" y="1676400"/>
            <a:ext cx="19812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Sort.Main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295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152400"/>
            <a:ext cx="0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8600" y="1143000"/>
            <a:ext cx="2133600" cy="441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ArgumentTest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FileInvalidTest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FileValidTest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…..</a:t>
            </a:r>
          </a:p>
        </p:txBody>
      </p:sp>
      <p:cxnSp>
        <p:nvCxnSpPr>
          <p:cNvPr id="14" name="Straight Arrow Connector 13"/>
          <p:cNvCxnSpPr>
            <a:stCxn id="24" idx="2"/>
            <a:endCxn id="15" idx="0"/>
          </p:cNvCxnSpPr>
          <p:nvPr/>
        </p:nvCxnSpPr>
        <p:spPr>
          <a:xfrm>
            <a:off x="5638800" y="5387686"/>
            <a:ext cx="0" cy="36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62500" y="5753100"/>
            <a:ext cx="17526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System.IO.File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3340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5011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02927" y="16764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IFileWrapper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2" name="Elbow Connector 21"/>
          <p:cNvCxnSpPr>
            <a:stCxn id="25" idx="0"/>
            <a:endCxn id="21" idx="2"/>
          </p:cNvCxnSpPr>
          <p:nvPr/>
        </p:nvCxnSpPr>
        <p:spPr>
          <a:xfrm rot="16200000" flipV="1">
            <a:off x="6644121" y="3116406"/>
            <a:ext cx="1882486" cy="9836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5505450" y="2815936"/>
            <a:ext cx="17145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648200" y="4397086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FileWrapper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86600" y="4549486"/>
            <a:ext cx="1981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FakeFileWrapper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21" idx="1"/>
          </p:cNvCxnSpPr>
          <p:nvPr/>
        </p:nvCxnSpPr>
        <p:spPr>
          <a:xfrm flipV="1">
            <a:off x="4800600" y="2171700"/>
            <a:ext cx="1302327" cy="838200"/>
          </a:xfrm>
          <a:prstGeom prst="straightConnector1">
            <a:avLst/>
          </a:prstGeom>
          <a:ln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2145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3771900" y="-17903"/>
            <a:ext cx="2971800" cy="212587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smtClean="0"/>
              <a:t>How do we supply the right </a:t>
            </a:r>
            <a:r>
              <a:rPr lang="en-US" dirty="0" err="1" smtClean="0"/>
              <a:t>filewrapper</a:t>
            </a:r>
            <a:r>
              <a:rPr lang="en-US" dirty="0" smtClean="0"/>
              <a:t> instance?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2862349" y="2331288"/>
            <a:ext cx="1900151" cy="147464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err="1" smtClean="0"/>
              <a:t>Sort.Main</a:t>
            </a:r>
            <a:r>
              <a:rPr lang="en-US" dirty="0" smtClean="0"/>
              <a:t> – static method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9400" y="3562004"/>
            <a:ext cx="15240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Sort.Main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114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152400"/>
            <a:ext cx="0" cy="60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8600" y="1295400"/>
            <a:ext cx="1752600" cy="441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ArgumentTest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FileInvalidTest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FileValidTest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…..</a:t>
            </a:r>
          </a:p>
        </p:txBody>
      </p:sp>
      <p:cxnSp>
        <p:nvCxnSpPr>
          <p:cNvPr id="14" name="Straight Arrow Connector 13"/>
          <p:cNvCxnSpPr>
            <a:stCxn id="24" idx="2"/>
            <a:endCxn id="15" idx="0"/>
          </p:cNvCxnSpPr>
          <p:nvPr/>
        </p:nvCxnSpPr>
        <p:spPr>
          <a:xfrm>
            <a:off x="5638800" y="5387686"/>
            <a:ext cx="0" cy="365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762500" y="5753100"/>
            <a:ext cx="17526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System.IO.File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53340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5011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02927" y="1676400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IFileWrapper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2" name="Elbow Connector 21"/>
          <p:cNvCxnSpPr>
            <a:stCxn id="25" idx="0"/>
            <a:endCxn id="21" idx="2"/>
          </p:cNvCxnSpPr>
          <p:nvPr/>
        </p:nvCxnSpPr>
        <p:spPr>
          <a:xfrm rot="16200000" flipV="1">
            <a:off x="6491721" y="3268806"/>
            <a:ext cx="1882486" cy="6788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 flipH="1" flipV="1">
            <a:off x="5505450" y="2815936"/>
            <a:ext cx="1714500" cy="1447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648200" y="4397086"/>
            <a:ext cx="1981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FileWrapper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81800" y="4549486"/>
            <a:ext cx="19812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FakeFileWrapper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590800" y="1600200"/>
            <a:ext cx="1981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>
            <a:stCxn id="20" idx="3"/>
            <a:endCxn id="21" idx="1"/>
          </p:cNvCxnSpPr>
          <p:nvPr/>
        </p:nvCxnSpPr>
        <p:spPr>
          <a:xfrm>
            <a:off x="4572000" y="2171700"/>
            <a:ext cx="1530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0"/>
            <a:endCxn id="20" idx="2"/>
          </p:cNvCxnSpPr>
          <p:nvPr/>
        </p:nvCxnSpPr>
        <p:spPr>
          <a:xfrm flipV="1">
            <a:off x="3581400" y="2743200"/>
            <a:ext cx="0" cy="818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7463" y="21717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32" name="Elbow Connector 31"/>
          <p:cNvCxnSpPr>
            <a:stCxn id="8" idx="0"/>
            <a:endCxn id="25" idx="3"/>
          </p:cNvCxnSpPr>
          <p:nvPr/>
        </p:nvCxnSpPr>
        <p:spPr>
          <a:xfrm rot="16200000" flipH="1">
            <a:off x="3059257" y="-658957"/>
            <a:ext cx="3749386" cy="7658100"/>
          </a:xfrm>
          <a:prstGeom prst="bentConnector4">
            <a:avLst>
              <a:gd name="adj1" fmla="val -6097"/>
              <a:gd name="adj2" fmla="val 10298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20" idx="1"/>
          </p:cNvCxnSpPr>
          <p:nvPr/>
        </p:nvCxnSpPr>
        <p:spPr>
          <a:xfrm flipV="1">
            <a:off x="1981200" y="2171700"/>
            <a:ext cx="609600" cy="1333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2"/>
            <a:endCxn id="24" idx="1"/>
          </p:cNvCxnSpPr>
          <p:nvPr/>
        </p:nvCxnSpPr>
        <p:spPr>
          <a:xfrm rot="16200000" flipH="1">
            <a:off x="4021109" y="4265295"/>
            <a:ext cx="187382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756982"/>
              </p:ext>
            </p:extLst>
          </p:nvPr>
        </p:nvGraphicFramePr>
        <p:xfrm>
          <a:off x="5334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3237751"/>
              </p:ext>
            </p:extLst>
          </p:nvPr>
        </p:nvGraphicFramePr>
        <p:xfrm>
          <a:off x="21336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73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263</Words>
  <Application>Microsoft Office PowerPoint</Application>
  <PresentationFormat>On-screen Show (4:3)</PresentationFormat>
  <Paragraphs>98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Aditi Technologies Pvt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Raghuraman Rajagopalan</dc:creator>
  <cp:lastModifiedBy>Raghuraman Rajagopalan</cp:lastModifiedBy>
  <cp:revision>6</cp:revision>
  <dcterms:created xsi:type="dcterms:W3CDTF">2012-03-07T18:18:57Z</dcterms:created>
  <dcterms:modified xsi:type="dcterms:W3CDTF">2012-03-15T18:37:12Z</dcterms:modified>
</cp:coreProperties>
</file>