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3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AE6218-C95A-42FA-98F0-80C9E1F033F3}" type="doc">
      <dgm:prSet loTypeId="urn:microsoft.com/office/officeart/2011/layout/TabList" loCatId="list" qsTypeId="urn:microsoft.com/office/officeart/2005/8/quickstyle/3d1" qsCatId="3D" csTypeId="urn:microsoft.com/office/officeart/2005/8/colors/colorful2" csCatId="colorful" phldr="1"/>
      <dgm:spPr/>
    </dgm:pt>
    <dgm:pt modelId="{07922014-95ED-4012-BA8A-F6646A43B0E4}">
      <dgm:prSet phldrT="[Text]"/>
      <dgm:spPr/>
      <dgm:t>
        <a:bodyPr/>
        <a:lstStyle/>
        <a:p>
          <a:r>
            <a:rPr lang="en-US" dirty="0" smtClean="0"/>
            <a:t>Group of Classes/Types</a:t>
          </a:r>
          <a:endParaRPr lang="en-US" dirty="0"/>
        </a:p>
      </dgm:t>
    </dgm:pt>
    <dgm:pt modelId="{67CDCBC8-1C2E-4557-8254-5E9B8C9DF023}" type="parTrans" cxnId="{C9DFAEC0-8722-47EB-B202-619B23D1A25F}">
      <dgm:prSet/>
      <dgm:spPr/>
      <dgm:t>
        <a:bodyPr/>
        <a:lstStyle/>
        <a:p>
          <a:endParaRPr lang="en-US"/>
        </a:p>
      </dgm:t>
    </dgm:pt>
    <dgm:pt modelId="{21C5FBE1-A696-4E98-83A7-379732D94CE3}" type="sibTrans" cxnId="{C9DFAEC0-8722-47EB-B202-619B23D1A25F}">
      <dgm:prSet/>
      <dgm:spPr/>
      <dgm:t>
        <a:bodyPr/>
        <a:lstStyle/>
        <a:p>
          <a:endParaRPr lang="en-US"/>
        </a:p>
      </dgm:t>
    </dgm:pt>
    <dgm:pt modelId="{5FBF0ABA-63A2-4247-92A7-FA90D8A4A208}">
      <dgm:prSet phldrT="[Text]"/>
      <dgm:spPr/>
      <dgm:t>
        <a:bodyPr/>
        <a:lstStyle/>
        <a:p>
          <a:r>
            <a:rPr lang="en-US" dirty="0" smtClean="0"/>
            <a:t>Single Class/Type</a:t>
          </a:r>
          <a:endParaRPr lang="en-US" dirty="0"/>
        </a:p>
      </dgm:t>
    </dgm:pt>
    <dgm:pt modelId="{D7F805CC-F819-4129-A42E-D0EB8AF9627D}" type="parTrans" cxnId="{C5719976-12C4-4003-862D-6FB7B9E74C8B}">
      <dgm:prSet/>
      <dgm:spPr/>
      <dgm:t>
        <a:bodyPr/>
        <a:lstStyle/>
        <a:p>
          <a:endParaRPr lang="en-US"/>
        </a:p>
      </dgm:t>
    </dgm:pt>
    <dgm:pt modelId="{D147C610-7960-474E-96F1-7E928AA06A26}" type="sibTrans" cxnId="{C5719976-12C4-4003-862D-6FB7B9E74C8B}">
      <dgm:prSet/>
      <dgm:spPr/>
      <dgm:t>
        <a:bodyPr/>
        <a:lstStyle/>
        <a:p>
          <a:endParaRPr lang="en-US"/>
        </a:p>
      </dgm:t>
    </dgm:pt>
    <dgm:pt modelId="{A121C8F5-D21F-418B-9099-0F8D4DB3435E}">
      <dgm:prSet phldrT="[Text]"/>
      <dgm:spPr/>
      <dgm:t>
        <a:bodyPr/>
        <a:lstStyle/>
        <a:p>
          <a:r>
            <a:rPr lang="en-US" dirty="0" smtClean="0"/>
            <a:t>Foundational</a:t>
          </a:r>
          <a:endParaRPr lang="en-US" dirty="0"/>
        </a:p>
      </dgm:t>
    </dgm:pt>
    <dgm:pt modelId="{63E7BE11-01D9-41C0-9E06-6C13A533D823}" type="parTrans" cxnId="{578334B1-DDC5-4DD7-815F-7A3C637C8FE7}">
      <dgm:prSet/>
      <dgm:spPr/>
      <dgm:t>
        <a:bodyPr/>
        <a:lstStyle/>
        <a:p>
          <a:endParaRPr lang="en-US"/>
        </a:p>
      </dgm:t>
    </dgm:pt>
    <dgm:pt modelId="{FC75CF07-8D16-4C91-819A-1050822316E0}" type="sibTrans" cxnId="{578334B1-DDC5-4DD7-815F-7A3C637C8FE7}">
      <dgm:prSet/>
      <dgm:spPr/>
      <dgm:t>
        <a:bodyPr/>
        <a:lstStyle/>
        <a:p>
          <a:endParaRPr lang="en-US"/>
        </a:p>
      </dgm:t>
    </dgm:pt>
    <dgm:pt modelId="{CC8B15A3-1530-43A6-9485-E1A847A272E9}" type="pres">
      <dgm:prSet presAssocID="{9AAE6218-C95A-42FA-98F0-80C9E1F033F3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0360560D-2F05-471E-817B-409BF11E0843}" type="pres">
      <dgm:prSet presAssocID="{07922014-95ED-4012-BA8A-F6646A43B0E4}" presName="composite" presStyleCnt="0"/>
      <dgm:spPr/>
    </dgm:pt>
    <dgm:pt modelId="{D1304523-C05C-4690-BC6E-8D62FF8F9CBA}" type="pres">
      <dgm:prSet presAssocID="{07922014-95ED-4012-BA8A-F6646A43B0E4}" presName="FirstChild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934733C-EEE1-4C0F-8107-E0345B966737}" type="pres">
      <dgm:prSet presAssocID="{07922014-95ED-4012-BA8A-F6646A43B0E4}" presName="Parent" presStyleLbl="alignNode1" presStyleIdx="0" presStyleCnt="3" custLinFactNeighborY="-1948">
        <dgm:presLayoutVars>
          <dgm:chMax val="3"/>
          <dgm:chPref val="3"/>
          <dgm:bulletEnabled val="1"/>
        </dgm:presLayoutVars>
      </dgm:prSet>
      <dgm:spPr/>
    </dgm:pt>
    <dgm:pt modelId="{B608C7B6-FF12-4F39-B0E1-353B7FB79DC9}" type="pres">
      <dgm:prSet presAssocID="{07922014-95ED-4012-BA8A-F6646A43B0E4}" presName="Accent" presStyleLbl="parChTrans1D1" presStyleIdx="0" presStyleCnt="3"/>
      <dgm:spPr/>
    </dgm:pt>
    <dgm:pt modelId="{6B00E828-151D-4772-A25E-56071B1F7D84}" type="pres">
      <dgm:prSet presAssocID="{21C5FBE1-A696-4E98-83A7-379732D94CE3}" presName="sibTrans" presStyleCnt="0"/>
      <dgm:spPr/>
    </dgm:pt>
    <dgm:pt modelId="{B25158A5-AEED-49CB-883B-80A66E3131F3}" type="pres">
      <dgm:prSet presAssocID="{5FBF0ABA-63A2-4247-92A7-FA90D8A4A208}" presName="composite" presStyleCnt="0"/>
      <dgm:spPr/>
    </dgm:pt>
    <dgm:pt modelId="{AA6B4E5E-2803-40FD-ADA6-06CC24289F03}" type="pres">
      <dgm:prSet presAssocID="{5FBF0ABA-63A2-4247-92A7-FA90D8A4A208}" presName="FirstChild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550EE85-7ED8-4A97-8274-1C7577BA1AD8}" type="pres">
      <dgm:prSet presAssocID="{5FBF0ABA-63A2-4247-92A7-FA90D8A4A208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AE6BA4C9-55A7-4240-BE57-3F88CE99C030}" type="pres">
      <dgm:prSet presAssocID="{5FBF0ABA-63A2-4247-92A7-FA90D8A4A208}" presName="Accent" presStyleLbl="parChTrans1D1" presStyleIdx="1" presStyleCnt="3"/>
      <dgm:spPr/>
    </dgm:pt>
    <dgm:pt modelId="{8321919C-CBE5-4F2B-ACE5-694AFDACFB99}" type="pres">
      <dgm:prSet presAssocID="{D147C610-7960-474E-96F1-7E928AA06A26}" presName="sibTrans" presStyleCnt="0"/>
      <dgm:spPr/>
    </dgm:pt>
    <dgm:pt modelId="{103D34B1-70B2-40E1-8EBC-B6501944ADFC}" type="pres">
      <dgm:prSet presAssocID="{A121C8F5-D21F-418B-9099-0F8D4DB3435E}" presName="composite" presStyleCnt="0"/>
      <dgm:spPr/>
    </dgm:pt>
    <dgm:pt modelId="{8B086550-DE94-4C2D-BC96-3E33EC64D5D2}" type="pres">
      <dgm:prSet presAssocID="{A121C8F5-D21F-418B-9099-0F8D4DB3435E}" presName="FirstChild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03008089-3099-4489-AF8C-5B91B96C7F72}" type="pres">
      <dgm:prSet presAssocID="{A121C8F5-D21F-418B-9099-0F8D4DB3435E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CFAE7E-7FBF-4BFD-AC89-4E1391B515C2}" type="pres">
      <dgm:prSet presAssocID="{A121C8F5-D21F-418B-9099-0F8D4DB3435E}" presName="Accent" presStyleLbl="parChTrans1D1" presStyleIdx="2" presStyleCnt="3"/>
      <dgm:spPr/>
    </dgm:pt>
  </dgm:ptLst>
  <dgm:cxnLst>
    <dgm:cxn modelId="{CE683E58-D8F1-4923-8908-3CBA7BD1EB7A}" type="presOf" srcId="{A121C8F5-D21F-418B-9099-0F8D4DB3435E}" destId="{03008089-3099-4489-AF8C-5B91B96C7F72}" srcOrd="0" destOrd="0" presId="urn:microsoft.com/office/officeart/2011/layout/TabList"/>
    <dgm:cxn modelId="{578334B1-DDC5-4DD7-815F-7A3C637C8FE7}" srcId="{9AAE6218-C95A-42FA-98F0-80C9E1F033F3}" destId="{A121C8F5-D21F-418B-9099-0F8D4DB3435E}" srcOrd="2" destOrd="0" parTransId="{63E7BE11-01D9-41C0-9E06-6C13A533D823}" sibTransId="{FC75CF07-8D16-4C91-819A-1050822316E0}"/>
    <dgm:cxn modelId="{C9DFAEC0-8722-47EB-B202-619B23D1A25F}" srcId="{9AAE6218-C95A-42FA-98F0-80C9E1F033F3}" destId="{07922014-95ED-4012-BA8A-F6646A43B0E4}" srcOrd="0" destOrd="0" parTransId="{67CDCBC8-1C2E-4557-8254-5E9B8C9DF023}" sibTransId="{21C5FBE1-A696-4E98-83A7-379732D94CE3}"/>
    <dgm:cxn modelId="{4F6E1021-B2DE-422F-806A-5AF454A06905}" type="presOf" srcId="{5FBF0ABA-63A2-4247-92A7-FA90D8A4A208}" destId="{6550EE85-7ED8-4A97-8274-1C7577BA1AD8}" srcOrd="0" destOrd="0" presId="urn:microsoft.com/office/officeart/2011/layout/TabList"/>
    <dgm:cxn modelId="{05914767-81E8-49F5-BAD2-01E7B4AD65D7}" type="presOf" srcId="{9AAE6218-C95A-42FA-98F0-80C9E1F033F3}" destId="{CC8B15A3-1530-43A6-9485-E1A847A272E9}" srcOrd="0" destOrd="0" presId="urn:microsoft.com/office/officeart/2011/layout/TabList"/>
    <dgm:cxn modelId="{C6D3BFB6-39CA-4FC4-B2C2-66389DE5C383}" type="presOf" srcId="{07922014-95ED-4012-BA8A-F6646A43B0E4}" destId="{F934733C-EEE1-4C0F-8107-E0345B966737}" srcOrd="0" destOrd="0" presId="urn:microsoft.com/office/officeart/2011/layout/TabList"/>
    <dgm:cxn modelId="{C5719976-12C4-4003-862D-6FB7B9E74C8B}" srcId="{9AAE6218-C95A-42FA-98F0-80C9E1F033F3}" destId="{5FBF0ABA-63A2-4247-92A7-FA90D8A4A208}" srcOrd="1" destOrd="0" parTransId="{D7F805CC-F819-4129-A42E-D0EB8AF9627D}" sibTransId="{D147C610-7960-474E-96F1-7E928AA06A26}"/>
    <dgm:cxn modelId="{3A71DEA4-9D2E-4A31-B455-06F3CF5A7E69}" type="presParOf" srcId="{CC8B15A3-1530-43A6-9485-E1A847A272E9}" destId="{0360560D-2F05-471E-817B-409BF11E0843}" srcOrd="0" destOrd="0" presId="urn:microsoft.com/office/officeart/2011/layout/TabList"/>
    <dgm:cxn modelId="{10761F3D-2A76-4829-8F79-37141CD3CD38}" type="presParOf" srcId="{0360560D-2F05-471E-817B-409BF11E0843}" destId="{D1304523-C05C-4690-BC6E-8D62FF8F9CBA}" srcOrd="0" destOrd="0" presId="urn:microsoft.com/office/officeart/2011/layout/TabList"/>
    <dgm:cxn modelId="{B2959977-56CC-4FD4-B9ED-4863A3858FD6}" type="presParOf" srcId="{0360560D-2F05-471E-817B-409BF11E0843}" destId="{F934733C-EEE1-4C0F-8107-E0345B966737}" srcOrd="1" destOrd="0" presId="urn:microsoft.com/office/officeart/2011/layout/TabList"/>
    <dgm:cxn modelId="{665255A2-A391-4C9A-A07F-34B40A4EDC50}" type="presParOf" srcId="{0360560D-2F05-471E-817B-409BF11E0843}" destId="{B608C7B6-FF12-4F39-B0E1-353B7FB79DC9}" srcOrd="2" destOrd="0" presId="urn:microsoft.com/office/officeart/2011/layout/TabList"/>
    <dgm:cxn modelId="{ACC311CF-8D8B-4FF1-8A5C-11D849F9CB71}" type="presParOf" srcId="{CC8B15A3-1530-43A6-9485-E1A847A272E9}" destId="{6B00E828-151D-4772-A25E-56071B1F7D84}" srcOrd="1" destOrd="0" presId="urn:microsoft.com/office/officeart/2011/layout/TabList"/>
    <dgm:cxn modelId="{699120D7-D687-4731-8886-A8165F61755B}" type="presParOf" srcId="{CC8B15A3-1530-43A6-9485-E1A847A272E9}" destId="{B25158A5-AEED-49CB-883B-80A66E3131F3}" srcOrd="2" destOrd="0" presId="urn:microsoft.com/office/officeart/2011/layout/TabList"/>
    <dgm:cxn modelId="{5132B443-DFD5-4DC9-879E-11ACA92B12BC}" type="presParOf" srcId="{B25158A5-AEED-49CB-883B-80A66E3131F3}" destId="{AA6B4E5E-2803-40FD-ADA6-06CC24289F03}" srcOrd="0" destOrd="0" presId="urn:microsoft.com/office/officeart/2011/layout/TabList"/>
    <dgm:cxn modelId="{04BEB499-07C6-49F8-B77B-F21D620691B9}" type="presParOf" srcId="{B25158A5-AEED-49CB-883B-80A66E3131F3}" destId="{6550EE85-7ED8-4A97-8274-1C7577BA1AD8}" srcOrd="1" destOrd="0" presId="urn:microsoft.com/office/officeart/2011/layout/TabList"/>
    <dgm:cxn modelId="{9A11FC83-A9DB-4FAA-819D-4F51AB64E3A0}" type="presParOf" srcId="{B25158A5-AEED-49CB-883B-80A66E3131F3}" destId="{AE6BA4C9-55A7-4240-BE57-3F88CE99C030}" srcOrd="2" destOrd="0" presId="urn:microsoft.com/office/officeart/2011/layout/TabList"/>
    <dgm:cxn modelId="{172B9B48-6E91-496F-AA04-73630406BAE3}" type="presParOf" srcId="{CC8B15A3-1530-43A6-9485-E1A847A272E9}" destId="{8321919C-CBE5-4F2B-ACE5-694AFDACFB99}" srcOrd="3" destOrd="0" presId="urn:microsoft.com/office/officeart/2011/layout/TabList"/>
    <dgm:cxn modelId="{75E06B81-19C2-46CA-9FDF-B623B4E063A8}" type="presParOf" srcId="{CC8B15A3-1530-43A6-9485-E1A847A272E9}" destId="{103D34B1-70B2-40E1-8EBC-B6501944ADFC}" srcOrd="4" destOrd="0" presId="urn:microsoft.com/office/officeart/2011/layout/TabList"/>
    <dgm:cxn modelId="{5EC9B0D9-D872-4E51-96F0-379006145344}" type="presParOf" srcId="{103D34B1-70B2-40E1-8EBC-B6501944ADFC}" destId="{8B086550-DE94-4C2D-BC96-3E33EC64D5D2}" srcOrd="0" destOrd="0" presId="urn:microsoft.com/office/officeart/2011/layout/TabList"/>
    <dgm:cxn modelId="{7A45E97D-B1EA-4F4E-B30C-844F2E497B9D}" type="presParOf" srcId="{103D34B1-70B2-40E1-8EBC-B6501944ADFC}" destId="{03008089-3099-4489-AF8C-5B91B96C7F72}" srcOrd="1" destOrd="0" presId="urn:microsoft.com/office/officeart/2011/layout/TabList"/>
    <dgm:cxn modelId="{E1B237AB-7B33-47DE-ADDF-85BE9469834D}" type="presParOf" srcId="{103D34B1-70B2-40E1-8EBC-B6501944ADFC}" destId="{ABCFAE7E-7FBF-4BFD-AC89-4E1391B515C2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074C37-0FDA-476C-9EF2-C0684BA51069}" type="doc">
      <dgm:prSet loTypeId="urn:microsoft.com/office/officeart/2005/8/layout/pyramid1" loCatId="pyramid" qsTypeId="urn:microsoft.com/office/officeart/2005/8/quickstyle/3d3" qsCatId="3D" csTypeId="urn:microsoft.com/office/officeart/2005/8/colors/colorful2" csCatId="colorful" phldr="1"/>
      <dgm:spPr/>
    </dgm:pt>
    <dgm:pt modelId="{2E826B71-FB83-450E-ADBC-6DBD3DB4A029}">
      <dgm:prSet phldrT="[Text]"/>
      <dgm:spPr/>
      <dgm:t>
        <a:bodyPr/>
        <a:lstStyle/>
        <a:p>
          <a:r>
            <a:rPr lang="en-US" dirty="0" smtClean="0"/>
            <a:t>Patterns</a:t>
          </a:r>
          <a:endParaRPr lang="en-US" dirty="0"/>
        </a:p>
      </dgm:t>
    </dgm:pt>
    <dgm:pt modelId="{B565B8D3-6F0F-46BF-B733-0766AE4542A5}" type="parTrans" cxnId="{6A69AA21-272C-4119-85A6-7C412165C5A1}">
      <dgm:prSet/>
      <dgm:spPr/>
      <dgm:t>
        <a:bodyPr/>
        <a:lstStyle/>
        <a:p>
          <a:endParaRPr lang="en-US"/>
        </a:p>
      </dgm:t>
    </dgm:pt>
    <dgm:pt modelId="{1C8FD19C-F163-403A-A209-F309AD5083BB}" type="sibTrans" cxnId="{6A69AA21-272C-4119-85A6-7C412165C5A1}">
      <dgm:prSet/>
      <dgm:spPr/>
      <dgm:t>
        <a:bodyPr/>
        <a:lstStyle/>
        <a:p>
          <a:endParaRPr lang="en-US"/>
        </a:p>
      </dgm:t>
    </dgm:pt>
    <dgm:pt modelId="{708C0560-907E-48B8-A26E-BD9B16A90789}">
      <dgm:prSet phldrT="[Text]"/>
      <dgm:spPr/>
      <dgm:t>
        <a:bodyPr/>
        <a:lstStyle/>
        <a:p>
          <a:r>
            <a:rPr lang="en-US" dirty="0" smtClean="0"/>
            <a:t>Design Principles</a:t>
          </a:r>
          <a:endParaRPr lang="en-US" dirty="0"/>
        </a:p>
      </dgm:t>
    </dgm:pt>
    <dgm:pt modelId="{D02E59B3-4833-4004-93A4-783260372F0B}" type="parTrans" cxnId="{2A236EE5-CE5A-45A6-82D2-98F311EB3067}">
      <dgm:prSet/>
      <dgm:spPr/>
      <dgm:t>
        <a:bodyPr/>
        <a:lstStyle/>
        <a:p>
          <a:endParaRPr lang="en-US"/>
        </a:p>
      </dgm:t>
    </dgm:pt>
    <dgm:pt modelId="{011A51B9-F327-4429-B85A-70921E794DC2}" type="sibTrans" cxnId="{2A236EE5-CE5A-45A6-82D2-98F311EB3067}">
      <dgm:prSet/>
      <dgm:spPr/>
      <dgm:t>
        <a:bodyPr/>
        <a:lstStyle/>
        <a:p>
          <a:endParaRPr lang="en-US"/>
        </a:p>
      </dgm:t>
    </dgm:pt>
    <dgm:pt modelId="{C3D372EC-C874-43D5-8148-2E3BEFDCCE44}">
      <dgm:prSet phldrT="[Text]"/>
      <dgm:spPr/>
      <dgm:t>
        <a:bodyPr/>
        <a:lstStyle/>
        <a:p>
          <a:r>
            <a:rPr lang="en-US" dirty="0" smtClean="0"/>
            <a:t>OO Foundations</a:t>
          </a:r>
          <a:endParaRPr lang="en-US" dirty="0"/>
        </a:p>
      </dgm:t>
    </dgm:pt>
    <dgm:pt modelId="{2FED4602-7096-474A-A4F6-0AB7D967EEC9}" type="parTrans" cxnId="{634387BA-86BB-4917-A32F-29DDDE307C11}">
      <dgm:prSet/>
      <dgm:spPr/>
      <dgm:t>
        <a:bodyPr/>
        <a:lstStyle/>
        <a:p>
          <a:endParaRPr lang="en-US"/>
        </a:p>
      </dgm:t>
    </dgm:pt>
    <dgm:pt modelId="{0AE2B195-FA92-44A9-BEDD-4B11F28BEBD3}" type="sibTrans" cxnId="{634387BA-86BB-4917-A32F-29DDDE307C11}">
      <dgm:prSet/>
      <dgm:spPr/>
      <dgm:t>
        <a:bodyPr/>
        <a:lstStyle/>
        <a:p>
          <a:endParaRPr lang="en-US"/>
        </a:p>
      </dgm:t>
    </dgm:pt>
    <dgm:pt modelId="{5C3CB53C-6700-4094-94F5-63292A0C0A18}" type="pres">
      <dgm:prSet presAssocID="{B9074C37-0FDA-476C-9EF2-C0684BA51069}" presName="Name0" presStyleCnt="0">
        <dgm:presLayoutVars>
          <dgm:dir/>
          <dgm:animLvl val="lvl"/>
          <dgm:resizeHandles val="exact"/>
        </dgm:presLayoutVars>
      </dgm:prSet>
      <dgm:spPr/>
    </dgm:pt>
    <dgm:pt modelId="{108D8AC0-6FF8-4459-8C24-BDF4BF248693}" type="pres">
      <dgm:prSet presAssocID="{2E826B71-FB83-450E-ADBC-6DBD3DB4A029}" presName="Name8" presStyleCnt="0"/>
      <dgm:spPr/>
    </dgm:pt>
    <dgm:pt modelId="{7168E56D-9182-42E5-83FE-89692F9BF70D}" type="pres">
      <dgm:prSet presAssocID="{2E826B71-FB83-450E-ADBC-6DBD3DB4A029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268D72-3B10-43C3-A960-191C4B676917}" type="pres">
      <dgm:prSet presAssocID="{2E826B71-FB83-450E-ADBC-6DBD3DB4A02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0F4746-442A-4E06-AEB4-CBE6D7DF7F6C}" type="pres">
      <dgm:prSet presAssocID="{708C0560-907E-48B8-A26E-BD9B16A90789}" presName="Name8" presStyleCnt="0"/>
      <dgm:spPr/>
    </dgm:pt>
    <dgm:pt modelId="{88B21BB0-0510-4607-BE95-0D2F6C46D7CA}" type="pres">
      <dgm:prSet presAssocID="{708C0560-907E-48B8-A26E-BD9B16A90789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E7AD94-BCB8-4F6B-BB14-E9C5809F9E19}" type="pres">
      <dgm:prSet presAssocID="{708C0560-907E-48B8-A26E-BD9B16A9078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02B642-6393-444C-BD35-5A94DFAD75F3}" type="pres">
      <dgm:prSet presAssocID="{C3D372EC-C874-43D5-8148-2E3BEFDCCE44}" presName="Name8" presStyleCnt="0"/>
      <dgm:spPr/>
    </dgm:pt>
    <dgm:pt modelId="{45340957-3892-4061-954F-8BAE4D22EE6B}" type="pres">
      <dgm:prSet presAssocID="{C3D372EC-C874-43D5-8148-2E3BEFDCCE44}" presName="level" presStyleLbl="node1" presStyleIdx="2" presStyleCnt="3">
        <dgm:presLayoutVars>
          <dgm:chMax val="1"/>
          <dgm:bulletEnabled val="1"/>
        </dgm:presLayoutVars>
      </dgm:prSet>
      <dgm:spPr/>
    </dgm:pt>
    <dgm:pt modelId="{F2AAA235-9525-4253-A4B0-63B7D4E24CAC}" type="pres">
      <dgm:prSet presAssocID="{C3D372EC-C874-43D5-8148-2E3BEFDCCE44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97C41D6-D5A7-4B6A-891F-C9C4C9F5A56C}" type="presOf" srcId="{2E826B71-FB83-450E-ADBC-6DBD3DB4A029}" destId="{05268D72-3B10-43C3-A960-191C4B676917}" srcOrd="1" destOrd="0" presId="urn:microsoft.com/office/officeart/2005/8/layout/pyramid1"/>
    <dgm:cxn modelId="{90EB63D4-4EB7-4E52-B75A-55FFB17B9632}" type="presOf" srcId="{B9074C37-0FDA-476C-9EF2-C0684BA51069}" destId="{5C3CB53C-6700-4094-94F5-63292A0C0A18}" srcOrd="0" destOrd="0" presId="urn:microsoft.com/office/officeart/2005/8/layout/pyramid1"/>
    <dgm:cxn modelId="{634387BA-86BB-4917-A32F-29DDDE307C11}" srcId="{B9074C37-0FDA-476C-9EF2-C0684BA51069}" destId="{C3D372EC-C874-43D5-8148-2E3BEFDCCE44}" srcOrd="2" destOrd="0" parTransId="{2FED4602-7096-474A-A4F6-0AB7D967EEC9}" sibTransId="{0AE2B195-FA92-44A9-BEDD-4B11F28BEBD3}"/>
    <dgm:cxn modelId="{6A69AA21-272C-4119-85A6-7C412165C5A1}" srcId="{B9074C37-0FDA-476C-9EF2-C0684BA51069}" destId="{2E826B71-FB83-450E-ADBC-6DBD3DB4A029}" srcOrd="0" destOrd="0" parTransId="{B565B8D3-6F0F-46BF-B733-0766AE4542A5}" sibTransId="{1C8FD19C-F163-403A-A209-F309AD5083BB}"/>
    <dgm:cxn modelId="{2A236EE5-CE5A-45A6-82D2-98F311EB3067}" srcId="{B9074C37-0FDA-476C-9EF2-C0684BA51069}" destId="{708C0560-907E-48B8-A26E-BD9B16A90789}" srcOrd="1" destOrd="0" parTransId="{D02E59B3-4833-4004-93A4-783260372F0B}" sibTransId="{011A51B9-F327-4429-B85A-70921E794DC2}"/>
    <dgm:cxn modelId="{DD4F90A5-102A-497D-9B97-A72869479FD5}" type="presOf" srcId="{2E826B71-FB83-450E-ADBC-6DBD3DB4A029}" destId="{7168E56D-9182-42E5-83FE-89692F9BF70D}" srcOrd="0" destOrd="0" presId="urn:microsoft.com/office/officeart/2005/8/layout/pyramid1"/>
    <dgm:cxn modelId="{C69F0EA3-814E-4446-8E3B-9257CA788B4B}" type="presOf" srcId="{708C0560-907E-48B8-A26E-BD9B16A90789}" destId="{88B21BB0-0510-4607-BE95-0D2F6C46D7CA}" srcOrd="0" destOrd="0" presId="urn:microsoft.com/office/officeart/2005/8/layout/pyramid1"/>
    <dgm:cxn modelId="{6311A592-6FFB-4BD9-B4A8-8FE7846570D9}" type="presOf" srcId="{C3D372EC-C874-43D5-8148-2E3BEFDCCE44}" destId="{F2AAA235-9525-4253-A4B0-63B7D4E24CAC}" srcOrd="1" destOrd="0" presId="urn:microsoft.com/office/officeart/2005/8/layout/pyramid1"/>
    <dgm:cxn modelId="{FD33348C-4658-44CC-B975-90B71F2B4227}" type="presOf" srcId="{708C0560-907E-48B8-A26E-BD9B16A90789}" destId="{CCE7AD94-BCB8-4F6B-BB14-E9C5809F9E19}" srcOrd="1" destOrd="0" presId="urn:microsoft.com/office/officeart/2005/8/layout/pyramid1"/>
    <dgm:cxn modelId="{0EA98053-D71F-4FD2-A197-2463305070D8}" type="presOf" srcId="{C3D372EC-C874-43D5-8148-2E3BEFDCCE44}" destId="{45340957-3892-4061-954F-8BAE4D22EE6B}" srcOrd="0" destOrd="0" presId="urn:microsoft.com/office/officeart/2005/8/layout/pyramid1"/>
    <dgm:cxn modelId="{4E4C6BF9-484D-4B92-9199-92C12832487B}" type="presParOf" srcId="{5C3CB53C-6700-4094-94F5-63292A0C0A18}" destId="{108D8AC0-6FF8-4459-8C24-BDF4BF248693}" srcOrd="0" destOrd="0" presId="urn:microsoft.com/office/officeart/2005/8/layout/pyramid1"/>
    <dgm:cxn modelId="{FF41F751-48B8-4AA2-90A2-A665791BEFC6}" type="presParOf" srcId="{108D8AC0-6FF8-4459-8C24-BDF4BF248693}" destId="{7168E56D-9182-42E5-83FE-89692F9BF70D}" srcOrd="0" destOrd="0" presId="urn:microsoft.com/office/officeart/2005/8/layout/pyramid1"/>
    <dgm:cxn modelId="{16875042-AE0C-401F-B938-0A6ABA4B1870}" type="presParOf" srcId="{108D8AC0-6FF8-4459-8C24-BDF4BF248693}" destId="{05268D72-3B10-43C3-A960-191C4B676917}" srcOrd="1" destOrd="0" presId="urn:microsoft.com/office/officeart/2005/8/layout/pyramid1"/>
    <dgm:cxn modelId="{0578D0F9-4A24-4E49-ADEE-347A4A9A90E5}" type="presParOf" srcId="{5C3CB53C-6700-4094-94F5-63292A0C0A18}" destId="{3A0F4746-442A-4E06-AEB4-CBE6D7DF7F6C}" srcOrd="1" destOrd="0" presId="urn:microsoft.com/office/officeart/2005/8/layout/pyramid1"/>
    <dgm:cxn modelId="{D563103E-0762-4163-B8D5-625EBF2AD821}" type="presParOf" srcId="{3A0F4746-442A-4E06-AEB4-CBE6D7DF7F6C}" destId="{88B21BB0-0510-4607-BE95-0D2F6C46D7CA}" srcOrd="0" destOrd="0" presId="urn:microsoft.com/office/officeart/2005/8/layout/pyramid1"/>
    <dgm:cxn modelId="{E2D523BA-BA95-4E80-9F81-7041D4592269}" type="presParOf" srcId="{3A0F4746-442A-4E06-AEB4-CBE6D7DF7F6C}" destId="{CCE7AD94-BCB8-4F6B-BB14-E9C5809F9E19}" srcOrd="1" destOrd="0" presId="urn:microsoft.com/office/officeart/2005/8/layout/pyramid1"/>
    <dgm:cxn modelId="{FBA58B8E-37B8-461B-A498-7E634FD6821A}" type="presParOf" srcId="{5C3CB53C-6700-4094-94F5-63292A0C0A18}" destId="{A102B642-6393-444C-BD35-5A94DFAD75F3}" srcOrd="2" destOrd="0" presId="urn:microsoft.com/office/officeart/2005/8/layout/pyramid1"/>
    <dgm:cxn modelId="{96999B6E-3B0F-4A62-B8C2-478BCB35FCF2}" type="presParOf" srcId="{A102B642-6393-444C-BD35-5A94DFAD75F3}" destId="{45340957-3892-4061-954F-8BAE4D22EE6B}" srcOrd="0" destOrd="0" presId="urn:microsoft.com/office/officeart/2005/8/layout/pyramid1"/>
    <dgm:cxn modelId="{C133A17B-BAD2-4F7D-83DC-D58D25B1788C}" type="presParOf" srcId="{A102B642-6393-444C-BD35-5A94DFAD75F3}" destId="{F2AAA235-9525-4253-A4B0-63B7D4E24CAC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0472E6-388C-4D37-82D5-2E5C3C3C41E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C748A0-FBF5-42F4-8DDA-F93FE4576CE9}">
      <dgm:prSet phldrT="[Text]"/>
      <dgm:spPr/>
      <dgm:t>
        <a:bodyPr/>
        <a:lstStyle/>
        <a:p>
          <a:r>
            <a:rPr lang="en-US" dirty="0" smtClean="0"/>
            <a:t>OO Design</a:t>
          </a:r>
          <a:endParaRPr lang="en-US" dirty="0"/>
        </a:p>
      </dgm:t>
    </dgm:pt>
    <dgm:pt modelId="{818B79E3-3B1E-4075-AD45-C32DCAE7C87F}" type="parTrans" cxnId="{D57BF03E-D2E3-4271-BDAE-11600DCC89D7}">
      <dgm:prSet/>
      <dgm:spPr/>
      <dgm:t>
        <a:bodyPr/>
        <a:lstStyle/>
        <a:p>
          <a:endParaRPr lang="en-US"/>
        </a:p>
      </dgm:t>
    </dgm:pt>
    <dgm:pt modelId="{406F01EE-B18C-434E-A1C7-C5CA2729C570}" type="sibTrans" cxnId="{D57BF03E-D2E3-4271-BDAE-11600DCC89D7}">
      <dgm:prSet/>
      <dgm:spPr/>
      <dgm:t>
        <a:bodyPr/>
        <a:lstStyle/>
        <a:p>
          <a:endParaRPr lang="en-US"/>
        </a:p>
      </dgm:t>
    </dgm:pt>
    <dgm:pt modelId="{DB11F2FB-5033-46CB-A9E2-DB8A4301D44D}">
      <dgm:prSet phldrT="[Text]"/>
      <dgm:spPr/>
      <dgm:t>
        <a:bodyPr/>
        <a:lstStyle/>
        <a:p>
          <a:r>
            <a:rPr lang="en-US" dirty="0" smtClean="0"/>
            <a:t>Design Principles</a:t>
          </a:r>
          <a:endParaRPr lang="en-US" dirty="0"/>
        </a:p>
      </dgm:t>
    </dgm:pt>
    <dgm:pt modelId="{510AA99C-3B69-4493-B796-EB5B885F3688}" type="parTrans" cxnId="{8EC6F03D-0C18-4359-A70E-9CFB8A5F4BEA}">
      <dgm:prSet/>
      <dgm:spPr/>
      <dgm:t>
        <a:bodyPr/>
        <a:lstStyle/>
        <a:p>
          <a:endParaRPr lang="en-US"/>
        </a:p>
      </dgm:t>
    </dgm:pt>
    <dgm:pt modelId="{BABF16F0-B844-43D1-90BB-57E701950C5D}" type="sibTrans" cxnId="{8EC6F03D-0C18-4359-A70E-9CFB8A5F4BEA}">
      <dgm:prSet/>
      <dgm:spPr/>
      <dgm:t>
        <a:bodyPr/>
        <a:lstStyle/>
        <a:p>
          <a:endParaRPr lang="en-US"/>
        </a:p>
      </dgm:t>
    </dgm:pt>
    <dgm:pt modelId="{D7021600-2753-4089-9BA1-D2AA49B9DD53}" type="pres">
      <dgm:prSet presAssocID="{140472E6-388C-4D37-82D5-2E5C3C3C41E9}" presName="cycle" presStyleCnt="0">
        <dgm:presLayoutVars>
          <dgm:dir/>
          <dgm:resizeHandles val="exact"/>
        </dgm:presLayoutVars>
      </dgm:prSet>
      <dgm:spPr/>
    </dgm:pt>
    <dgm:pt modelId="{89373FDF-DD43-491A-A023-EA0A515160C1}" type="pres">
      <dgm:prSet presAssocID="{D9C748A0-FBF5-42F4-8DDA-F93FE4576CE9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1EC546-4A2D-4A9D-8E47-6022E5C94241}" type="pres">
      <dgm:prSet presAssocID="{406F01EE-B18C-434E-A1C7-C5CA2729C570}" presName="sibTrans" presStyleLbl="sibTrans2D1" presStyleIdx="0" presStyleCnt="2"/>
      <dgm:spPr/>
    </dgm:pt>
    <dgm:pt modelId="{4F219F51-1F6C-47AD-BBF8-66716DA44B57}" type="pres">
      <dgm:prSet presAssocID="{406F01EE-B18C-434E-A1C7-C5CA2729C570}" presName="connectorText" presStyleLbl="sibTrans2D1" presStyleIdx="0" presStyleCnt="2"/>
      <dgm:spPr/>
    </dgm:pt>
    <dgm:pt modelId="{E2D062CB-6C2F-4B48-B523-E41599DED943}" type="pres">
      <dgm:prSet presAssocID="{DB11F2FB-5033-46CB-A9E2-DB8A4301D44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83270A-E7DE-4F80-8EAE-DD77539FB140}" type="pres">
      <dgm:prSet presAssocID="{BABF16F0-B844-43D1-90BB-57E701950C5D}" presName="sibTrans" presStyleLbl="sibTrans2D1" presStyleIdx="1" presStyleCnt="2"/>
      <dgm:spPr/>
    </dgm:pt>
    <dgm:pt modelId="{DCE524C5-CE09-4A39-BB43-CD7A702F7467}" type="pres">
      <dgm:prSet presAssocID="{BABF16F0-B844-43D1-90BB-57E701950C5D}" presName="connectorText" presStyleLbl="sibTrans2D1" presStyleIdx="1" presStyleCnt="2"/>
      <dgm:spPr/>
    </dgm:pt>
  </dgm:ptLst>
  <dgm:cxnLst>
    <dgm:cxn modelId="{4F3D39CE-11D8-4DD9-93D4-AC61E17C534B}" type="presOf" srcId="{BABF16F0-B844-43D1-90BB-57E701950C5D}" destId="{DCE524C5-CE09-4A39-BB43-CD7A702F7467}" srcOrd="1" destOrd="0" presId="urn:microsoft.com/office/officeart/2005/8/layout/cycle2"/>
    <dgm:cxn modelId="{8EC6F03D-0C18-4359-A70E-9CFB8A5F4BEA}" srcId="{140472E6-388C-4D37-82D5-2E5C3C3C41E9}" destId="{DB11F2FB-5033-46CB-A9E2-DB8A4301D44D}" srcOrd="1" destOrd="0" parTransId="{510AA99C-3B69-4493-B796-EB5B885F3688}" sibTransId="{BABF16F0-B844-43D1-90BB-57E701950C5D}"/>
    <dgm:cxn modelId="{E321A510-F443-4902-8468-E6E268DFFBDA}" type="presOf" srcId="{BABF16F0-B844-43D1-90BB-57E701950C5D}" destId="{CE83270A-E7DE-4F80-8EAE-DD77539FB140}" srcOrd="0" destOrd="0" presId="urn:microsoft.com/office/officeart/2005/8/layout/cycle2"/>
    <dgm:cxn modelId="{8C2CE5A7-0E38-4DBF-B5E6-E136D9918D01}" type="presOf" srcId="{140472E6-388C-4D37-82D5-2E5C3C3C41E9}" destId="{D7021600-2753-4089-9BA1-D2AA49B9DD53}" srcOrd="0" destOrd="0" presId="urn:microsoft.com/office/officeart/2005/8/layout/cycle2"/>
    <dgm:cxn modelId="{640D2AA0-6373-488B-8BFC-E3BDE478F2B8}" type="presOf" srcId="{D9C748A0-FBF5-42F4-8DDA-F93FE4576CE9}" destId="{89373FDF-DD43-491A-A023-EA0A515160C1}" srcOrd="0" destOrd="0" presId="urn:microsoft.com/office/officeart/2005/8/layout/cycle2"/>
    <dgm:cxn modelId="{E62B1531-2A0E-4DC0-8FAC-8491BE5ED8E6}" type="presOf" srcId="{406F01EE-B18C-434E-A1C7-C5CA2729C570}" destId="{4F219F51-1F6C-47AD-BBF8-66716DA44B57}" srcOrd="1" destOrd="0" presId="urn:microsoft.com/office/officeart/2005/8/layout/cycle2"/>
    <dgm:cxn modelId="{D57BF03E-D2E3-4271-BDAE-11600DCC89D7}" srcId="{140472E6-388C-4D37-82D5-2E5C3C3C41E9}" destId="{D9C748A0-FBF5-42F4-8DDA-F93FE4576CE9}" srcOrd="0" destOrd="0" parTransId="{818B79E3-3B1E-4075-AD45-C32DCAE7C87F}" sibTransId="{406F01EE-B18C-434E-A1C7-C5CA2729C570}"/>
    <dgm:cxn modelId="{82187B3F-873A-4420-B0D2-BBA2BD561D9E}" type="presOf" srcId="{DB11F2FB-5033-46CB-A9E2-DB8A4301D44D}" destId="{E2D062CB-6C2F-4B48-B523-E41599DED943}" srcOrd="0" destOrd="0" presId="urn:microsoft.com/office/officeart/2005/8/layout/cycle2"/>
    <dgm:cxn modelId="{E4D845FD-826F-4117-8F3E-8C434CA689F2}" type="presOf" srcId="{406F01EE-B18C-434E-A1C7-C5CA2729C570}" destId="{9D1EC546-4A2D-4A9D-8E47-6022E5C94241}" srcOrd="0" destOrd="0" presId="urn:microsoft.com/office/officeart/2005/8/layout/cycle2"/>
    <dgm:cxn modelId="{5A5B2DCD-20B6-4158-A29F-5A066B757F4E}" type="presParOf" srcId="{D7021600-2753-4089-9BA1-D2AA49B9DD53}" destId="{89373FDF-DD43-491A-A023-EA0A515160C1}" srcOrd="0" destOrd="0" presId="urn:microsoft.com/office/officeart/2005/8/layout/cycle2"/>
    <dgm:cxn modelId="{B17CB886-5F7E-4507-9969-A7B0802323FB}" type="presParOf" srcId="{D7021600-2753-4089-9BA1-D2AA49B9DD53}" destId="{9D1EC546-4A2D-4A9D-8E47-6022E5C94241}" srcOrd="1" destOrd="0" presId="urn:microsoft.com/office/officeart/2005/8/layout/cycle2"/>
    <dgm:cxn modelId="{4FAAC6F1-F921-4B30-AA68-9CEC7EE77AF9}" type="presParOf" srcId="{9D1EC546-4A2D-4A9D-8E47-6022E5C94241}" destId="{4F219F51-1F6C-47AD-BBF8-66716DA44B57}" srcOrd="0" destOrd="0" presId="urn:microsoft.com/office/officeart/2005/8/layout/cycle2"/>
    <dgm:cxn modelId="{F97C6024-AF25-4915-A07D-446DD1819927}" type="presParOf" srcId="{D7021600-2753-4089-9BA1-D2AA49B9DD53}" destId="{E2D062CB-6C2F-4B48-B523-E41599DED943}" srcOrd="2" destOrd="0" presId="urn:microsoft.com/office/officeart/2005/8/layout/cycle2"/>
    <dgm:cxn modelId="{50F8E0D3-33C5-457E-A651-3D2A8BA5C2BF}" type="presParOf" srcId="{D7021600-2753-4089-9BA1-D2AA49B9DD53}" destId="{CE83270A-E7DE-4F80-8EAE-DD77539FB140}" srcOrd="3" destOrd="0" presId="urn:microsoft.com/office/officeart/2005/8/layout/cycle2"/>
    <dgm:cxn modelId="{0E586E51-5515-4A33-9BE7-0877B94B6E2A}" type="presParOf" srcId="{CE83270A-E7DE-4F80-8EAE-DD77539FB140}" destId="{DCE524C5-CE09-4A39-BB43-CD7A702F746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FAE7E-7FBF-4BFD-AC89-4E1391B515C2}">
      <dsp:nvSpPr>
        <dsp:cNvPr id="0" name=""/>
        <dsp:cNvSpPr/>
      </dsp:nvSpPr>
      <dsp:spPr>
        <a:xfrm>
          <a:off x="0" y="4063862"/>
          <a:ext cx="6096000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BA4C9-55A7-4240-BE57-3F88CE99C030}">
      <dsp:nvSpPr>
        <dsp:cNvPr id="0" name=""/>
        <dsp:cNvSpPr/>
      </dsp:nvSpPr>
      <dsp:spPr>
        <a:xfrm>
          <a:off x="0" y="2687439"/>
          <a:ext cx="6096000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08C7B6-FF12-4F39-B0E1-353B7FB79DC9}">
      <dsp:nvSpPr>
        <dsp:cNvPr id="0" name=""/>
        <dsp:cNvSpPr/>
      </dsp:nvSpPr>
      <dsp:spPr>
        <a:xfrm>
          <a:off x="0" y="1311016"/>
          <a:ext cx="6096000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304523-C05C-4690-BC6E-8D62FF8F9CBA}">
      <dsp:nvSpPr>
        <dsp:cNvPr id="0" name=""/>
        <dsp:cNvSpPr/>
      </dsp:nvSpPr>
      <dsp:spPr>
        <a:xfrm>
          <a:off x="1584959" y="137"/>
          <a:ext cx="4511040" cy="1310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34733C-EEE1-4C0F-8107-E0345B966737}">
      <dsp:nvSpPr>
        <dsp:cNvPr id="0" name=""/>
        <dsp:cNvSpPr/>
      </dsp:nvSpPr>
      <dsp:spPr>
        <a:xfrm>
          <a:off x="0" y="0"/>
          <a:ext cx="1584960" cy="1310879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Group of Classes/Types</a:t>
          </a:r>
          <a:endParaRPr lang="en-US" sz="1900" kern="1200" dirty="0"/>
        </a:p>
      </dsp:txBody>
      <dsp:txXfrm>
        <a:off x="64003" y="64003"/>
        <a:ext cx="1456954" cy="1246876"/>
      </dsp:txXfrm>
    </dsp:sp>
    <dsp:sp modelId="{AA6B4E5E-2803-40FD-ADA6-06CC24289F03}">
      <dsp:nvSpPr>
        <dsp:cNvPr id="0" name=""/>
        <dsp:cNvSpPr/>
      </dsp:nvSpPr>
      <dsp:spPr>
        <a:xfrm>
          <a:off x="1584959" y="1376560"/>
          <a:ext cx="4511040" cy="1310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0EE85-7ED8-4A97-8274-1C7577BA1AD8}">
      <dsp:nvSpPr>
        <dsp:cNvPr id="0" name=""/>
        <dsp:cNvSpPr/>
      </dsp:nvSpPr>
      <dsp:spPr>
        <a:xfrm>
          <a:off x="0" y="1376560"/>
          <a:ext cx="1584960" cy="1310879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Single Class/Type</a:t>
          </a:r>
          <a:endParaRPr lang="en-US" sz="1900" kern="1200" dirty="0"/>
        </a:p>
      </dsp:txBody>
      <dsp:txXfrm>
        <a:off x="64003" y="1440563"/>
        <a:ext cx="1456954" cy="1246876"/>
      </dsp:txXfrm>
    </dsp:sp>
    <dsp:sp modelId="{8B086550-DE94-4C2D-BC96-3E33EC64D5D2}">
      <dsp:nvSpPr>
        <dsp:cNvPr id="0" name=""/>
        <dsp:cNvSpPr/>
      </dsp:nvSpPr>
      <dsp:spPr>
        <a:xfrm>
          <a:off x="1584959" y="2752983"/>
          <a:ext cx="4511040" cy="1310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008089-3099-4489-AF8C-5B91B96C7F72}">
      <dsp:nvSpPr>
        <dsp:cNvPr id="0" name=""/>
        <dsp:cNvSpPr/>
      </dsp:nvSpPr>
      <dsp:spPr>
        <a:xfrm>
          <a:off x="0" y="2752983"/>
          <a:ext cx="1584960" cy="1310879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Foundational</a:t>
          </a:r>
          <a:endParaRPr lang="en-US" sz="1900" kern="1200" dirty="0"/>
        </a:p>
      </dsp:txBody>
      <dsp:txXfrm>
        <a:off x="64003" y="2816986"/>
        <a:ext cx="1456954" cy="12468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8E56D-9182-42E5-83FE-89692F9BF70D}">
      <dsp:nvSpPr>
        <dsp:cNvPr id="0" name=""/>
        <dsp:cNvSpPr/>
      </dsp:nvSpPr>
      <dsp:spPr>
        <a:xfrm>
          <a:off x="2032000" y="0"/>
          <a:ext cx="2032000" cy="1354666"/>
        </a:xfrm>
        <a:prstGeom prst="trapezoid">
          <a:avLst>
            <a:gd name="adj" fmla="val 7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Patterns</a:t>
          </a:r>
          <a:endParaRPr lang="en-US" sz="4400" kern="1200" dirty="0"/>
        </a:p>
      </dsp:txBody>
      <dsp:txXfrm>
        <a:off x="2032000" y="0"/>
        <a:ext cx="2032000" cy="1354666"/>
      </dsp:txXfrm>
    </dsp:sp>
    <dsp:sp modelId="{88B21BB0-0510-4607-BE95-0D2F6C46D7CA}">
      <dsp:nvSpPr>
        <dsp:cNvPr id="0" name=""/>
        <dsp:cNvSpPr/>
      </dsp:nvSpPr>
      <dsp:spPr>
        <a:xfrm>
          <a:off x="1015999" y="1354666"/>
          <a:ext cx="4064000" cy="1354666"/>
        </a:xfrm>
        <a:prstGeom prst="trapezoid">
          <a:avLst>
            <a:gd name="adj" fmla="val 75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Design Principles</a:t>
          </a:r>
          <a:endParaRPr lang="en-US" sz="4400" kern="1200" dirty="0"/>
        </a:p>
      </dsp:txBody>
      <dsp:txXfrm>
        <a:off x="1727199" y="1354666"/>
        <a:ext cx="2641600" cy="1354666"/>
      </dsp:txXfrm>
    </dsp:sp>
    <dsp:sp modelId="{45340957-3892-4061-954F-8BAE4D22EE6B}">
      <dsp:nvSpPr>
        <dsp:cNvPr id="0" name=""/>
        <dsp:cNvSpPr/>
      </dsp:nvSpPr>
      <dsp:spPr>
        <a:xfrm>
          <a:off x="0" y="2709333"/>
          <a:ext cx="6096000" cy="1354666"/>
        </a:xfrm>
        <a:prstGeom prst="trapezoid">
          <a:avLst>
            <a:gd name="adj" fmla="val 75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OO Foundations</a:t>
          </a:r>
          <a:endParaRPr lang="en-US" sz="4400" kern="1200" dirty="0"/>
        </a:p>
      </dsp:txBody>
      <dsp:txXfrm>
        <a:off x="1066799" y="2709333"/>
        <a:ext cx="3962400" cy="13546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73FDF-DD43-491A-A023-EA0A515160C1}">
      <dsp:nvSpPr>
        <dsp:cNvPr id="0" name=""/>
        <dsp:cNvSpPr/>
      </dsp:nvSpPr>
      <dsp:spPr>
        <a:xfrm>
          <a:off x="1023" y="814585"/>
          <a:ext cx="2434828" cy="24348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OO Design</a:t>
          </a:r>
          <a:endParaRPr lang="en-US" sz="3200" kern="1200" dirty="0"/>
        </a:p>
      </dsp:txBody>
      <dsp:txXfrm>
        <a:off x="357595" y="1171157"/>
        <a:ext cx="1721684" cy="1721684"/>
      </dsp:txXfrm>
    </dsp:sp>
    <dsp:sp modelId="{9D1EC546-4A2D-4A9D-8E47-6022E5C94241}">
      <dsp:nvSpPr>
        <dsp:cNvPr id="0" name=""/>
        <dsp:cNvSpPr/>
      </dsp:nvSpPr>
      <dsp:spPr>
        <a:xfrm>
          <a:off x="2246106" y="470469"/>
          <a:ext cx="1517869" cy="8217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2246106" y="634820"/>
        <a:ext cx="1271343" cy="493052"/>
      </dsp:txXfrm>
    </dsp:sp>
    <dsp:sp modelId="{E2D062CB-6C2F-4B48-B523-E41599DED943}">
      <dsp:nvSpPr>
        <dsp:cNvPr id="0" name=""/>
        <dsp:cNvSpPr/>
      </dsp:nvSpPr>
      <dsp:spPr>
        <a:xfrm>
          <a:off x="3660148" y="814585"/>
          <a:ext cx="2434828" cy="24348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Design Principles</a:t>
          </a:r>
          <a:endParaRPr lang="en-US" sz="3200" kern="1200" dirty="0"/>
        </a:p>
      </dsp:txBody>
      <dsp:txXfrm>
        <a:off x="4016720" y="1171157"/>
        <a:ext cx="1721684" cy="1721684"/>
      </dsp:txXfrm>
    </dsp:sp>
    <dsp:sp modelId="{CE83270A-E7DE-4F80-8EAE-DD77539FB140}">
      <dsp:nvSpPr>
        <dsp:cNvPr id="0" name=""/>
        <dsp:cNvSpPr/>
      </dsp:nvSpPr>
      <dsp:spPr>
        <a:xfrm rot="10800000">
          <a:off x="2332023" y="2771776"/>
          <a:ext cx="1517869" cy="8217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 rot="10800000">
        <a:off x="2578549" y="2936127"/>
        <a:ext cx="1271343" cy="493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1492-41F6-4A7B-8FB9-1F718E0E05F4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D340-CCAE-4DB8-BB1D-CBB8A75A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1492-41F6-4A7B-8FB9-1F718E0E05F4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D340-CCAE-4DB8-BB1D-CBB8A75A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4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1492-41F6-4A7B-8FB9-1F718E0E05F4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D340-CCAE-4DB8-BB1D-CBB8A75A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4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1492-41F6-4A7B-8FB9-1F718E0E05F4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D340-CCAE-4DB8-BB1D-CBB8A75A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1492-41F6-4A7B-8FB9-1F718E0E05F4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D340-CCAE-4DB8-BB1D-CBB8A75A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5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1492-41F6-4A7B-8FB9-1F718E0E05F4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D340-CCAE-4DB8-BB1D-CBB8A75A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1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1492-41F6-4A7B-8FB9-1F718E0E05F4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D340-CCAE-4DB8-BB1D-CBB8A75A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4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1492-41F6-4A7B-8FB9-1F718E0E05F4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D340-CCAE-4DB8-BB1D-CBB8A75A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32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1492-41F6-4A7B-8FB9-1F718E0E05F4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D340-CCAE-4DB8-BB1D-CBB8A75A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4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1492-41F6-4A7B-8FB9-1F718E0E05F4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D340-CCAE-4DB8-BB1D-CBB8A75A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6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1492-41F6-4A7B-8FB9-1F718E0E05F4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D340-CCAE-4DB8-BB1D-CBB8A75A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9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01492-41F6-4A7B-8FB9-1F718E0E05F4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8D340-CCAE-4DB8-BB1D-CBB8A75A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6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48346310"/>
              </p:ext>
            </p:extLst>
          </p:nvPr>
        </p:nvGraphicFramePr>
        <p:xfrm>
          <a:off x="533400" y="1295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47130976"/>
              </p:ext>
            </p:extLst>
          </p:nvPr>
        </p:nvGraphicFramePr>
        <p:xfrm>
          <a:off x="2133600" y="1295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6768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1577241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982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15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Aditi Technologies Pvt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Raghuraman Rajagopalan</dc:creator>
  <cp:lastModifiedBy>Raghuraman Rajagopalan</cp:lastModifiedBy>
  <cp:revision>5</cp:revision>
  <dcterms:created xsi:type="dcterms:W3CDTF">2012-03-07T18:18:57Z</dcterms:created>
  <dcterms:modified xsi:type="dcterms:W3CDTF">2012-03-08T08:28:09Z</dcterms:modified>
</cp:coreProperties>
</file>