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1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82"/>
  </p:normalViewPr>
  <p:slideViewPr>
    <p:cSldViewPr snapToGrid="0" snapToObjects="1">
      <p:cViewPr>
        <p:scale>
          <a:sx n="75" d="100"/>
          <a:sy n="75" d="100"/>
        </p:scale>
        <p:origin x="34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4672-B1BD-6D42-9F12-B2782EA621A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494F-B4DA-DA47-901B-D511964D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4672-B1BD-6D42-9F12-B2782EA621A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494F-B4DA-DA47-901B-D511964D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4672-B1BD-6D42-9F12-B2782EA621A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494F-B4DA-DA47-901B-D511964D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4672-B1BD-6D42-9F12-B2782EA621A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494F-B4DA-DA47-901B-D511964D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4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4672-B1BD-6D42-9F12-B2782EA621A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494F-B4DA-DA47-901B-D511964D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4672-B1BD-6D42-9F12-B2782EA621A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494F-B4DA-DA47-901B-D511964D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4672-B1BD-6D42-9F12-B2782EA621A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494F-B4DA-DA47-901B-D511964D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4672-B1BD-6D42-9F12-B2782EA621A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494F-B4DA-DA47-901B-D511964D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4672-B1BD-6D42-9F12-B2782EA621A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494F-B4DA-DA47-901B-D511964D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0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4672-B1BD-6D42-9F12-B2782EA621A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494F-B4DA-DA47-901B-D511964D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4672-B1BD-6D42-9F12-B2782EA621A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494F-B4DA-DA47-901B-D511964D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3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F4672-B1BD-6D42-9F12-B2782EA621AC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494F-B4DA-DA47-901B-D511964D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053" y="906798"/>
            <a:ext cx="4729018" cy="2248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3830"/>
            <a:ext cx="12192000" cy="26739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490" y="987540"/>
            <a:ext cx="5995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NU RedEye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     </a:t>
            </a:r>
            <a:r>
              <a:rPr lang="en-US" sz="2000" i="1" dirty="0">
                <a:solidFill>
                  <a:srgbClr val="FF0000"/>
                </a:solidFill>
              </a:rPr>
              <a:t>By Raghuram Parthasarathy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		             MS in Information Systems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		             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46444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45" y="1892727"/>
            <a:ext cx="1527952" cy="14744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7161" y="3850208"/>
            <a:ext cx="9161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Time delay and resources wastage due to bad route selection.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Student traffic is not tracked/estimated.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Fixed frequency on every day/season.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Difficult for drivers who are new to Boston.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Long wait makes things worse during winter as well as rainy seasons. 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3404" y="3291015"/>
            <a:ext cx="90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Inefficiencies in the existing system: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359" y="5749160"/>
            <a:ext cx="2070538" cy="984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68" y="260076"/>
            <a:ext cx="2502457" cy="22649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66498" y="1523395"/>
            <a:ext cx="978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To develop an IOS application to enhance and efficiently utilize NEU’s Red Eye shuttle service .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7797" y="746235"/>
            <a:ext cx="566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Project Proposal: </a:t>
            </a:r>
          </a:p>
        </p:txBody>
      </p:sp>
      <p:sp>
        <p:nvSpPr>
          <p:cNvPr id="2" name="Rectangle 1"/>
          <p:cNvSpPr/>
          <p:nvPr/>
        </p:nvSpPr>
        <p:spPr>
          <a:xfrm>
            <a:off x="508000" y="2235200"/>
            <a:ext cx="2217527" cy="231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9800" y="2564049"/>
            <a:ext cx="2217527" cy="759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9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7795" y="1863692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having a mobile application, student will no longer have to wait in long queues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Efficient route map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Digital record conversion of trip data with feedbacks to the drivers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Operational efficiency  of shuttle– control  over the  frequency based on traffic and resource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Informed and connected travel – facility to track the shuttle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Intelligence/Analytics will help to improve the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359" y="5749160"/>
            <a:ext cx="2070538" cy="984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7795" y="812303"/>
            <a:ext cx="630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Benefits of the new application: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06" y="1720687"/>
            <a:ext cx="2281705" cy="22817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743825" y="5086350"/>
            <a:ext cx="771525" cy="115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7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359" y="5749160"/>
            <a:ext cx="2070538" cy="984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5856" y="1135468"/>
            <a:ext cx="630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Roles in the new system: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192" y="1733285"/>
            <a:ext cx="2281705" cy="22817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743825" y="5086350"/>
            <a:ext cx="771525" cy="115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5856" y="2302996"/>
            <a:ext cx="9161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Student  - Travel in RedEye shuttle.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Shuttle Driver – Verifies student identities and drop students at their respective houses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NUPD – Helps to improve the shuttle service by learning about various ride detail trends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1590" y="1932984"/>
            <a:ext cx="73377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Google Maps API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Helps to track the location of the next shuttle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Back4app API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All the student details and the history for each trip will be stored in the Northeastern University Police Department (NUPD) database for future references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Binpress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Bar Chart API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Shows various trend of student rides which helps NUPD to make the system usage effectively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359" y="5749160"/>
            <a:ext cx="2070538" cy="984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7795" y="812303"/>
            <a:ext cx="630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Features Implemented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06" y="1720687"/>
            <a:ext cx="2281705" cy="22817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743825" y="5086350"/>
            <a:ext cx="771525" cy="115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0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1" y="4658390"/>
            <a:ext cx="4214484" cy="2003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87" y="928687"/>
            <a:ext cx="4960937" cy="49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9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Thiyagarajan Anandan</dc:creator>
  <cp:lastModifiedBy>Raghuram Parthasarathy</cp:lastModifiedBy>
  <cp:revision>13</cp:revision>
  <dcterms:created xsi:type="dcterms:W3CDTF">2016-06-08T02:41:33Z</dcterms:created>
  <dcterms:modified xsi:type="dcterms:W3CDTF">2016-12-17T18:36:03Z</dcterms:modified>
</cp:coreProperties>
</file>