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90197" y="4034309"/>
            <a:ext cx="5168207" cy="94981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											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		</a:t>
            </a:r>
            <a:r>
              <a:rPr lang="en-IN" sz="4900" b="1" i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Angular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                        				</a:t>
            </a:r>
            <a:r>
              <a:rPr lang="en-IN" sz="1800" b="1" i="1" dirty="0" smtClean="0"/>
              <a:t>-by </a:t>
            </a:r>
            <a:r>
              <a:rPr lang="en-IN" sz="1800" b="1" i="1" dirty="0" err="1" smtClean="0"/>
              <a:t>sai</a:t>
            </a:r>
            <a:r>
              <a:rPr lang="en-IN" sz="1800" b="1" i="1" dirty="0" smtClean="0"/>
              <a:t> </a:t>
            </a:r>
            <a:r>
              <a:rPr lang="en-IN" sz="1800" b="1" i="1" dirty="0" err="1"/>
              <a:t>vamsi</a:t>
            </a:r>
            <a:r>
              <a:rPr lang="en-IN" sz="1800" b="1" i="1" dirty="0"/>
              <a:t> Thorthi</a:t>
            </a:r>
          </a:p>
        </p:txBody>
      </p:sp>
    </p:spTree>
    <p:extLst>
      <p:ext uri="{BB962C8B-B14F-4D97-AF65-F5344CB8AC3E}">
        <p14:creationId xmlns:p14="http://schemas.microsoft.com/office/powerpoint/2010/main" val="1195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Parent to Child:</a:t>
            </a:r>
          </a:p>
          <a:p>
            <a:r>
              <a:rPr lang="en-IN" dirty="0" smtClean="0"/>
              <a:t>@input property</a:t>
            </a:r>
          </a:p>
          <a:p>
            <a:pPr marL="0" indent="0">
              <a:buNone/>
            </a:pPr>
            <a:r>
              <a:rPr lang="en-IN" dirty="0" smtClean="0"/>
              <a:t>//child</a:t>
            </a:r>
          </a:p>
          <a:p>
            <a:pPr marL="0" indent="0">
              <a:buNone/>
            </a:pPr>
            <a:r>
              <a:rPr lang="en-IN" dirty="0" smtClean="0"/>
              <a:t>Export class </a:t>
            </a:r>
            <a:r>
              <a:rPr lang="en-IN" dirty="0" err="1" smtClean="0"/>
              <a:t>childComponent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@Input() </a:t>
            </a:r>
            <a:r>
              <a:rPr lang="en-IN" dirty="0" err="1" smtClean="0"/>
              <a:t>property:number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//parent</a:t>
            </a:r>
          </a:p>
          <a:p>
            <a:pPr marL="0" indent="0">
              <a:buNone/>
            </a:pPr>
            <a:r>
              <a:rPr lang="en-IN" dirty="0" smtClean="0"/>
              <a:t>&lt;child-comp [child </a:t>
            </a:r>
            <a:r>
              <a:rPr lang="en-IN" smtClean="0"/>
              <a:t>property]=“ value”&gt;&lt;/ </a:t>
            </a:r>
            <a:r>
              <a:rPr lang="en-IN" dirty="0"/>
              <a:t>child-comp 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641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46975"/>
            <a:ext cx="8915400" cy="6001555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Child to parent:</a:t>
            </a:r>
            <a:endParaRPr lang="en-IN" b="1" dirty="0"/>
          </a:p>
          <a:p>
            <a:r>
              <a:rPr lang="en-IN" dirty="0" smtClean="0"/>
              <a:t>@output </a:t>
            </a:r>
            <a:r>
              <a:rPr lang="en-IN" dirty="0"/>
              <a:t>property</a:t>
            </a:r>
          </a:p>
          <a:p>
            <a:pPr marL="0" indent="0">
              <a:buNone/>
            </a:pPr>
            <a:r>
              <a:rPr lang="en-IN" dirty="0"/>
              <a:t>//child</a:t>
            </a:r>
          </a:p>
          <a:p>
            <a:pPr marL="0" indent="0">
              <a:buNone/>
            </a:pPr>
            <a:r>
              <a:rPr lang="en-IN" dirty="0"/>
              <a:t>Export class </a:t>
            </a:r>
            <a:r>
              <a:rPr lang="en-IN" dirty="0" err="1"/>
              <a:t>childComponent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@output() </a:t>
            </a:r>
            <a:r>
              <a:rPr lang="en-IN" dirty="0" err="1" smtClean="0"/>
              <a:t>countChanged</a:t>
            </a:r>
            <a:r>
              <a:rPr lang="en-IN" dirty="0" smtClean="0"/>
              <a:t> : </a:t>
            </a:r>
            <a:r>
              <a:rPr lang="en-IN" dirty="0" err="1" smtClean="0"/>
              <a:t>EventEmitter</a:t>
            </a:r>
            <a:r>
              <a:rPr lang="en-IN" dirty="0" smtClean="0"/>
              <a:t>&lt;number&gt; = new </a:t>
            </a:r>
            <a:r>
              <a:rPr lang="en-IN" dirty="0" err="1" smtClean="0"/>
              <a:t>EventEmitter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onCountChange</a:t>
            </a:r>
            <a:r>
              <a:rPr lang="en-IN" dirty="0" smtClean="0"/>
              <a:t>(){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this.countChanged.emit</a:t>
            </a:r>
            <a:r>
              <a:rPr lang="en-IN" dirty="0" smtClean="0"/>
              <a:t>(value);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//parent</a:t>
            </a:r>
          </a:p>
          <a:p>
            <a:pPr marL="0" indent="0">
              <a:buNone/>
            </a:pPr>
            <a:r>
              <a:rPr lang="en-IN" dirty="0"/>
              <a:t>&lt;child-comp </a:t>
            </a:r>
            <a:r>
              <a:rPr lang="en-IN" dirty="0" smtClean="0"/>
              <a:t>(</a:t>
            </a:r>
            <a:r>
              <a:rPr lang="en-IN" dirty="0" err="1" smtClean="0"/>
              <a:t>countChanged</a:t>
            </a:r>
            <a:r>
              <a:rPr lang="en-IN" dirty="0" smtClean="0"/>
              <a:t>)= “</a:t>
            </a:r>
            <a:r>
              <a:rPr lang="en-IN" dirty="0" err="1" smtClean="0"/>
              <a:t>countChangedHandler</a:t>
            </a:r>
            <a:r>
              <a:rPr lang="en-IN" dirty="0" smtClean="0"/>
              <a:t>($event)”&gt;&lt;/</a:t>
            </a:r>
            <a:r>
              <a:rPr lang="en-IN" dirty="0"/>
              <a:t> </a:t>
            </a:r>
            <a:r>
              <a:rPr lang="en-IN" dirty="0" smtClean="0"/>
              <a:t>child-comp&gt;</a:t>
            </a:r>
          </a:p>
          <a:p>
            <a:pPr marL="0" indent="0">
              <a:buNone/>
            </a:pPr>
            <a:r>
              <a:rPr lang="en-IN" dirty="0" err="1" smtClean="0"/>
              <a:t>countChangedHandler</a:t>
            </a:r>
            <a:r>
              <a:rPr lang="en-IN" dirty="0" smtClean="0"/>
              <a:t>(count: number){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this.clickCounter</a:t>
            </a:r>
            <a:r>
              <a:rPr lang="en-IN" dirty="0" smtClean="0"/>
              <a:t> = count;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13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@</a:t>
            </a:r>
            <a:r>
              <a:rPr lang="en-IN" dirty="0" err="1" smtClean="0"/>
              <a:t>ViewChild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//parent</a:t>
            </a:r>
          </a:p>
          <a:p>
            <a:pPr marL="0" indent="0">
              <a:buNone/>
            </a:pPr>
            <a:r>
              <a:rPr lang="en-IN" dirty="0" smtClean="0"/>
              <a:t>@</a:t>
            </a:r>
            <a:r>
              <a:rPr lang="en-IN" dirty="0" err="1" smtClean="0"/>
              <a:t>ViewChild</a:t>
            </a:r>
            <a:r>
              <a:rPr lang="en-IN" dirty="0" smtClean="0"/>
              <a:t>(</a:t>
            </a:r>
            <a:r>
              <a:rPr lang="en-IN" dirty="0" err="1" smtClean="0"/>
              <a:t>childComponent</a:t>
            </a:r>
            <a:r>
              <a:rPr lang="en-IN" dirty="0" smtClean="0"/>
              <a:t>) child: </a:t>
            </a:r>
            <a:r>
              <a:rPr lang="en-IN" dirty="0" err="1" smtClean="0"/>
              <a:t>childComponent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//child</a:t>
            </a:r>
          </a:p>
          <a:p>
            <a:pPr marL="0" indent="0">
              <a:buNone/>
            </a:pPr>
            <a:r>
              <a:rPr lang="en-IN" dirty="0" smtClean="0"/>
              <a:t>No changes in child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1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Allows you to move one view to another view</a:t>
            </a:r>
          </a:p>
          <a:p>
            <a:r>
              <a:rPr lang="en-IN" dirty="0" smtClean="0"/>
              <a:t>Navigate() or </a:t>
            </a:r>
            <a:r>
              <a:rPr lang="en-IN" dirty="0" err="1" smtClean="0"/>
              <a:t>navigateByUrl</a:t>
            </a:r>
            <a:r>
              <a:rPr lang="en-IN" dirty="0" smtClean="0"/>
              <a:t>()</a:t>
            </a:r>
          </a:p>
          <a:p>
            <a:r>
              <a:rPr lang="en-IN" dirty="0" smtClean="0"/>
              <a:t>Router tells the Angular router which view to display when user clicks a link or pastes a </a:t>
            </a:r>
            <a:r>
              <a:rPr lang="en-IN" dirty="0" err="1" smtClean="0"/>
              <a:t>url</a:t>
            </a:r>
            <a:r>
              <a:rPr lang="en-IN" dirty="0" smtClean="0"/>
              <a:t> into browser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92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Life Cycle Hooks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Constructor</a:t>
            </a:r>
          </a:p>
          <a:p>
            <a:r>
              <a:rPr lang="en-IN" dirty="0" err="1" smtClean="0"/>
              <a:t>ngOnChanges</a:t>
            </a:r>
            <a:r>
              <a:rPr lang="en-IN" dirty="0" smtClean="0"/>
              <a:t>--------------------------------------1</a:t>
            </a:r>
          </a:p>
          <a:p>
            <a:r>
              <a:rPr lang="en-IN" dirty="0" err="1" smtClean="0"/>
              <a:t>ngOnInit</a:t>
            </a:r>
            <a:endParaRPr lang="en-IN" dirty="0" smtClean="0"/>
          </a:p>
          <a:p>
            <a:r>
              <a:rPr lang="en-IN" dirty="0" err="1" smtClean="0"/>
              <a:t>ngDoCheck</a:t>
            </a:r>
            <a:r>
              <a:rPr lang="en-IN" dirty="0" smtClean="0"/>
              <a:t>------------------------------------------2</a:t>
            </a:r>
          </a:p>
          <a:p>
            <a:r>
              <a:rPr lang="en-IN" dirty="0" err="1" smtClean="0"/>
              <a:t>ngAfterContentInit</a:t>
            </a:r>
            <a:endParaRPr lang="en-IN" dirty="0" smtClean="0"/>
          </a:p>
          <a:p>
            <a:r>
              <a:rPr lang="en-IN" dirty="0" err="1" smtClean="0"/>
              <a:t>ngAfterContentChecked</a:t>
            </a:r>
            <a:r>
              <a:rPr lang="en-IN" dirty="0" smtClean="0"/>
              <a:t>-----------------------3</a:t>
            </a:r>
          </a:p>
          <a:p>
            <a:r>
              <a:rPr lang="en-IN" dirty="0" err="1" smtClean="0"/>
              <a:t>ngAfterViewInit</a:t>
            </a:r>
            <a:endParaRPr lang="en-IN" dirty="0" smtClean="0"/>
          </a:p>
          <a:p>
            <a:r>
              <a:rPr lang="en-IN" dirty="0" err="1" smtClean="0"/>
              <a:t>ngAfterViewChecked</a:t>
            </a:r>
            <a:r>
              <a:rPr lang="en-IN" dirty="0" smtClean="0"/>
              <a:t>---------------------------4</a:t>
            </a:r>
          </a:p>
          <a:p>
            <a:r>
              <a:rPr lang="en-IN" dirty="0" err="1" smtClean="0"/>
              <a:t>ngOnDestroy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3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Angular service is a piece of reusable code with a </a:t>
            </a:r>
            <a:r>
              <a:rPr lang="en-IN" dirty="0" err="1" smtClean="0"/>
              <a:t>foccussed</a:t>
            </a:r>
            <a:r>
              <a:rPr lang="en-IN" dirty="0" smtClean="0"/>
              <a:t> purpose, a code that you will use in many components across your application.</a:t>
            </a:r>
          </a:p>
          <a:p>
            <a:r>
              <a:rPr lang="en-IN" dirty="0" smtClean="0"/>
              <a:t>Used for sharing logic or data across components</a:t>
            </a:r>
          </a:p>
          <a:p>
            <a:r>
              <a:rPr lang="en-IN" dirty="0" smtClean="0"/>
              <a:t>Encapsulates external interactions like data access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Advantages:</a:t>
            </a:r>
          </a:p>
          <a:p>
            <a:pPr>
              <a:buAutoNum type="arabicPeriod"/>
            </a:pPr>
            <a:r>
              <a:rPr lang="en-IN" dirty="0" smtClean="0"/>
              <a:t>Easier to test</a:t>
            </a:r>
          </a:p>
          <a:p>
            <a:pPr>
              <a:buAutoNum type="arabicPeriod"/>
            </a:pPr>
            <a:r>
              <a:rPr lang="en-IN" dirty="0" smtClean="0"/>
              <a:t>Easier to debug</a:t>
            </a:r>
          </a:p>
          <a:p>
            <a:pPr>
              <a:buAutoNum type="arabicPeriod"/>
            </a:pPr>
            <a:r>
              <a:rPr lang="en-IN" dirty="0" smtClean="0"/>
              <a:t>We can re use the service at many places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891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Observable: function that converts the ordinary stream of data into observable stream of data</a:t>
            </a:r>
          </a:p>
          <a:p>
            <a:r>
              <a:rPr lang="en-IN" dirty="0" smtClean="0"/>
              <a:t>Observable starts to emit values only when someone subscribes to it </a:t>
            </a:r>
            <a:r>
              <a:rPr lang="en-IN" dirty="0" err="1" smtClean="0"/>
              <a:t>i.e</a:t>
            </a:r>
            <a:r>
              <a:rPr lang="en-IN" dirty="0" smtClean="0"/>
              <a:t> observers</a:t>
            </a:r>
          </a:p>
          <a:p>
            <a:r>
              <a:rPr lang="en-IN" dirty="0" smtClean="0"/>
              <a:t>The observer must subscribe with the observable to receive the value from the </a:t>
            </a:r>
            <a:r>
              <a:rPr lang="en-IN" dirty="0" err="1" smtClean="0"/>
              <a:t>observable,while</a:t>
            </a:r>
            <a:r>
              <a:rPr lang="en-IN" dirty="0" smtClean="0"/>
              <a:t> subscribing it optionally </a:t>
            </a:r>
            <a:r>
              <a:rPr lang="en-IN" dirty="0" err="1" smtClean="0"/>
              <a:t>passess</a:t>
            </a:r>
            <a:r>
              <a:rPr lang="en-IN" dirty="0" smtClean="0"/>
              <a:t> three call backs</a:t>
            </a:r>
          </a:p>
          <a:p>
            <a:pPr>
              <a:buAutoNum type="arabicPeriod"/>
            </a:pPr>
            <a:r>
              <a:rPr lang="en-IN" dirty="0" smtClean="0"/>
              <a:t>next()</a:t>
            </a:r>
          </a:p>
          <a:p>
            <a:pPr>
              <a:buAutoNum type="arabicPeriod"/>
            </a:pPr>
            <a:r>
              <a:rPr lang="en-IN" dirty="0" smtClean="0"/>
              <a:t>Error()</a:t>
            </a:r>
          </a:p>
          <a:p>
            <a:pPr>
              <a:buAutoNum type="arabicPeriod"/>
            </a:pPr>
            <a:r>
              <a:rPr lang="en-IN" dirty="0" smtClean="0"/>
              <a:t>Complete()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4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Observable operators: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These are the functions that operate on an observable and return a new observable. </a:t>
            </a:r>
            <a:r>
              <a:rPr lang="en-IN" dirty="0" err="1" smtClean="0"/>
              <a:t>i.e</a:t>
            </a:r>
            <a:r>
              <a:rPr lang="en-IN" dirty="0" smtClean="0"/>
              <a:t> </a:t>
            </a:r>
            <a:r>
              <a:rPr lang="en-IN" dirty="0" err="1" smtClean="0"/>
              <a:t>filter,merge,pipe</a:t>
            </a:r>
            <a:r>
              <a:rPr lang="en-IN" dirty="0" smtClean="0"/>
              <a:t> </a:t>
            </a:r>
            <a:r>
              <a:rPr lang="en-IN" dirty="0" err="1" smtClean="0"/>
              <a:t>etc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we need to unsubscribe to close the observable when no longer require if not it may lead to memory leak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-- </a:t>
            </a:r>
            <a:r>
              <a:rPr lang="en-IN" dirty="0" err="1" smtClean="0">
                <a:sym typeface="Wingdings" panose="05000000000000000000" pitchFamily="2" charset="2"/>
              </a:rPr>
              <a:t>unsubscribengDestroy</a:t>
            </a:r>
            <a:r>
              <a:rPr lang="en-IN" dirty="0" smtClean="0">
                <a:sym typeface="Wingdings" panose="05000000000000000000" pitchFamily="2" charset="2"/>
              </a:rPr>
              <a:t>()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808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2434"/>
            <a:ext cx="8915400" cy="5254580"/>
          </a:xfrm>
        </p:spPr>
        <p:txBody>
          <a:bodyPr>
            <a:normAutofit/>
          </a:bodyPr>
          <a:lstStyle/>
          <a:p>
            <a:r>
              <a:rPr lang="en-IN" dirty="0" smtClean="0"/>
              <a:t>Its a special type of observable in </a:t>
            </a:r>
            <a:r>
              <a:rPr lang="en-IN" dirty="0" err="1" smtClean="0"/>
              <a:t>RxJs</a:t>
            </a:r>
            <a:r>
              <a:rPr lang="en-IN" dirty="0" smtClean="0"/>
              <a:t> library in which </a:t>
            </a:r>
            <a:r>
              <a:rPr lang="en-IN" dirty="0"/>
              <a:t>w</a:t>
            </a:r>
            <a:r>
              <a:rPr lang="en-IN" dirty="0" smtClean="0"/>
              <a:t>e can send our data to other components.</a:t>
            </a:r>
          </a:p>
          <a:p>
            <a:r>
              <a:rPr lang="en-IN" dirty="0" smtClean="0"/>
              <a:t>Subject is like an observable but can multicast to many observers</a:t>
            </a:r>
          </a:p>
          <a:p>
            <a:r>
              <a:rPr lang="en-IN" dirty="0" smtClean="0"/>
              <a:t>Subjects are like event </a:t>
            </a:r>
            <a:r>
              <a:rPr lang="en-IN" dirty="0" err="1" smtClean="0"/>
              <a:t>emmitters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/>
              <a:t>const</a:t>
            </a:r>
            <a:r>
              <a:rPr lang="en-IN" dirty="0"/>
              <a:t> subject = new </a:t>
            </a:r>
            <a:r>
              <a:rPr lang="en-IN" dirty="0" smtClean="0"/>
              <a:t>Subject</a:t>
            </a:r>
            <a:r>
              <a:rPr lang="en-IN" dirty="0"/>
              <a:t>();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Types: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 smtClean="0"/>
              <a:t>Behaviour Subject: </a:t>
            </a:r>
            <a:r>
              <a:rPr lang="en-IN" dirty="0" smtClean="0"/>
              <a:t>we can set </a:t>
            </a:r>
            <a:r>
              <a:rPr lang="en-IN" dirty="0" err="1" smtClean="0"/>
              <a:t>intital</a:t>
            </a:r>
            <a:r>
              <a:rPr lang="en-IN" dirty="0" smtClean="0"/>
              <a:t> values+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const</a:t>
            </a:r>
            <a:r>
              <a:rPr lang="en-IN" dirty="0" smtClean="0"/>
              <a:t> subject = new </a:t>
            </a:r>
            <a:r>
              <a:rPr lang="en-IN" dirty="0" err="1" smtClean="0"/>
              <a:t>BehaviourSubject</a:t>
            </a:r>
            <a:r>
              <a:rPr lang="en-IN" dirty="0" smtClean="0"/>
              <a:t>(12);</a:t>
            </a:r>
          </a:p>
          <a:p>
            <a:pPr marL="0" indent="0">
              <a:buNone/>
            </a:pPr>
            <a:r>
              <a:rPr lang="en-IN" b="1" dirty="0" smtClean="0"/>
              <a:t>Replay Subject: </a:t>
            </a:r>
            <a:r>
              <a:rPr lang="en-IN" dirty="0" smtClean="0"/>
              <a:t>replays old values </a:t>
            </a:r>
            <a:r>
              <a:rPr lang="en-IN" dirty="0" err="1" smtClean="0"/>
              <a:t>i.e</a:t>
            </a:r>
            <a:r>
              <a:rPr lang="en-IN" dirty="0" smtClean="0"/>
              <a:t> it stores every value it emits in a buffer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const</a:t>
            </a:r>
            <a:r>
              <a:rPr lang="en-IN" dirty="0"/>
              <a:t> subject = new </a:t>
            </a:r>
            <a:r>
              <a:rPr lang="en-IN" dirty="0" err="1" smtClean="0"/>
              <a:t>ReplaySubject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b="1" dirty="0" err="1" smtClean="0"/>
              <a:t>Async</a:t>
            </a:r>
            <a:r>
              <a:rPr lang="en-IN" b="1" dirty="0" smtClean="0"/>
              <a:t> Subject: </a:t>
            </a:r>
            <a:r>
              <a:rPr lang="en-IN" dirty="0" smtClean="0"/>
              <a:t>only emits the latest value only when it completes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const</a:t>
            </a:r>
            <a:r>
              <a:rPr lang="en-IN" dirty="0" smtClean="0"/>
              <a:t> </a:t>
            </a:r>
            <a:r>
              <a:rPr lang="en-IN" dirty="0"/>
              <a:t>subject = new </a:t>
            </a:r>
            <a:r>
              <a:rPr lang="en-IN" dirty="0" err="1" smtClean="0"/>
              <a:t>AsyncSubject</a:t>
            </a:r>
            <a:r>
              <a:rPr lang="en-IN" dirty="0"/>
              <a:t>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0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angular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Development platform for building SPA for mobile and desktop</a:t>
            </a:r>
          </a:p>
          <a:p>
            <a:r>
              <a:rPr lang="en-IN" dirty="0" smtClean="0"/>
              <a:t>Uses </a:t>
            </a:r>
            <a:r>
              <a:rPr lang="en-IN" dirty="0" err="1" smtClean="0"/>
              <a:t>ts</a:t>
            </a:r>
            <a:r>
              <a:rPr lang="en-IN" dirty="0" smtClean="0"/>
              <a:t> and html to build apps</a:t>
            </a:r>
          </a:p>
          <a:p>
            <a:r>
              <a:rPr lang="en-IN" dirty="0" smtClean="0"/>
              <a:t>Uses </a:t>
            </a:r>
            <a:r>
              <a:rPr lang="en-IN" dirty="0" err="1" smtClean="0"/>
              <a:t>transpiler</a:t>
            </a:r>
            <a:r>
              <a:rPr lang="en-IN" dirty="0" smtClean="0"/>
              <a:t> called babel to convert </a:t>
            </a:r>
            <a:r>
              <a:rPr lang="en-IN" dirty="0" err="1" smtClean="0"/>
              <a:t>ts</a:t>
            </a:r>
            <a:r>
              <a:rPr lang="en-IN" dirty="0" smtClean="0"/>
              <a:t> to </a:t>
            </a:r>
            <a:r>
              <a:rPr lang="en-IN" dirty="0" err="1" smtClean="0"/>
              <a:t>js</a:t>
            </a:r>
            <a:r>
              <a:rPr lang="en-IN" dirty="0" smtClean="0"/>
              <a:t> internally</a:t>
            </a:r>
          </a:p>
          <a:p>
            <a:r>
              <a:rPr lang="en-IN" dirty="0" smtClean="0"/>
              <a:t>Components are main </a:t>
            </a:r>
            <a:r>
              <a:rPr lang="en-IN" dirty="0" err="1" smtClean="0"/>
              <a:t>bulding</a:t>
            </a:r>
            <a:r>
              <a:rPr lang="en-IN" dirty="0" smtClean="0"/>
              <a:t> blocks of angular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5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Angular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Angualr.json</a:t>
            </a:r>
            <a:r>
              <a:rPr lang="en-IN" dirty="0" smtClean="0"/>
              <a:t> : properties and </a:t>
            </a:r>
            <a:r>
              <a:rPr lang="en-IN" dirty="0" err="1" smtClean="0"/>
              <a:t>config</a:t>
            </a:r>
            <a:r>
              <a:rPr lang="en-IN" dirty="0" smtClean="0"/>
              <a:t> of your angular project </a:t>
            </a:r>
          </a:p>
          <a:p>
            <a:r>
              <a:rPr lang="en-IN" dirty="0" err="1" smtClean="0"/>
              <a:t>Main.ts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App.module.ts</a:t>
            </a:r>
            <a:endParaRPr lang="en-IN" dirty="0" smtClean="0"/>
          </a:p>
          <a:p>
            <a:r>
              <a:rPr lang="en-IN" dirty="0" err="1" smtClean="0"/>
              <a:t>App.component.ts</a:t>
            </a:r>
            <a:r>
              <a:rPr lang="en-IN" dirty="0" smtClean="0"/>
              <a:t> : selector : app-root</a:t>
            </a:r>
          </a:p>
          <a:p>
            <a:r>
              <a:rPr lang="en-IN" dirty="0" smtClean="0"/>
              <a:t>Index.html : &lt;app-root&gt; &lt;/app-root&gt;</a:t>
            </a:r>
          </a:p>
          <a:p>
            <a:r>
              <a:rPr lang="en-IN" dirty="0" smtClean="0"/>
              <a:t>App.component.html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3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Ng Serve vs Ng Build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Serve – local </a:t>
            </a:r>
            <a:r>
              <a:rPr lang="en-IN" dirty="0" err="1" smtClean="0"/>
              <a:t>machaine</a:t>
            </a:r>
            <a:endParaRPr lang="en-IN" dirty="0" smtClean="0"/>
          </a:p>
          <a:p>
            <a:r>
              <a:rPr lang="en-IN" dirty="0" smtClean="0"/>
              <a:t>Build – creates </a:t>
            </a:r>
            <a:r>
              <a:rPr lang="en-IN" dirty="0" err="1" smtClean="0"/>
              <a:t>dist</a:t>
            </a:r>
            <a:r>
              <a:rPr lang="en-IN" dirty="0" smtClean="0"/>
              <a:t> folder and for deploying in servers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7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Component passes the data to the view using a process called data binding</a:t>
            </a:r>
          </a:p>
          <a:p>
            <a:r>
              <a:rPr lang="en-IN" dirty="0"/>
              <a:t>Data Binding is passed from component to view and from view to the component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845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34096"/>
            <a:ext cx="8915400" cy="517712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One-way data binding:</a:t>
            </a:r>
          </a:p>
          <a:p>
            <a:r>
              <a:rPr lang="en-IN" dirty="0"/>
              <a:t>In one-way data binding, the value of the </a:t>
            </a:r>
            <a:r>
              <a:rPr lang="en-IN" dirty="0" smtClean="0"/>
              <a:t>Model is </a:t>
            </a:r>
            <a:r>
              <a:rPr lang="en-IN" dirty="0"/>
              <a:t>used in the View (HTML   page) but we can't update Model from the </a:t>
            </a:r>
            <a:r>
              <a:rPr lang="en-IN" dirty="0" smtClean="0"/>
              <a:t>View. 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Eg</a:t>
            </a:r>
            <a:r>
              <a:rPr lang="en-IN" dirty="0"/>
              <a:t>., Angular Interpolation / String Interpolation, Property Binding, and Event Binding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Two-way data binding:</a:t>
            </a:r>
          </a:p>
          <a:p>
            <a:r>
              <a:rPr lang="en-IN" dirty="0"/>
              <a:t>In two-way data binding, Whenever you make changes in the Model, it will be reflected in the View and when you make changes in View, it will be reflected in Model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In two way data binding, property binding and event binding are combined together.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0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2130"/>
            <a:ext cx="8915400" cy="4649092"/>
          </a:xfrm>
        </p:spPr>
        <p:txBody>
          <a:bodyPr/>
          <a:lstStyle/>
          <a:p>
            <a:r>
              <a:rPr lang="en-IN" dirty="0" smtClean="0"/>
              <a:t>Directive is a function that executes whenever the </a:t>
            </a:r>
            <a:r>
              <a:rPr lang="en-IN" dirty="0" err="1" smtClean="0"/>
              <a:t>anitagular</a:t>
            </a:r>
            <a:r>
              <a:rPr lang="en-IN" dirty="0" smtClean="0"/>
              <a:t> compiler finds it in the DOM</a:t>
            </a:r>
          </a:p>
          <a:p>
            <a:r>
              <a:rPr lang="en-IN" dirty="0" smtClean="0"/>
              <a:t>It adds  new behaviour or modify existing behaviour to the </a:t>
            </a:r>
            <a:r>
              <a:rPr lang="en-IN" dirty="0" err="1" smtClean="0"/>
              <a:t>elemnts</a:t>
            </a:r>
            <a:r>
              <a:rPr lang="en-IN" dirty="0" smtClean="0"/>
              <a:t> in the template</a:t>
            </a:r>
          </a:p>
          <a:p>
            <a:r>
              <a:rPr lang="en-IN" dirty="0" smtClean="0"/>
              <a:t>3 Types:</a:t>
            </a:r>
          </a:p>
          <a:p>
            <a:r>
              <a:rPr lang="en-IN" dirty="0" smtClean="0"/>
              <a:t>1. component</a:t>
            </a:r>
          </a:p>
          <a:p>
            <a:r>
              <a:rPr lang="en-IN" dirty="0" smtClean="0"/>
              <a:t>2. Structural : changes html layout by adding or removing html elements (*)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</a:t>
            </a:r>
            <a:r>
              <a:rPr lang="en-IN" dirty="0" err="1" smtClean="0"/>
              <a:t>eg</a:t>
            </a:r>
            <a:r>
              <a:rPr lang="en-IN" dirty="0" smtClean="0"/>
              <a:t>: *</a:t>
            </a:r>
            <a:r>
              <a:rPr lang="en-IN" dirty="0" err="1" smtClean="0"/>
              <a:t>ngFor</a:t>
            </a:r>
            <a:r>
              <a:rPr lang="en-IN" dirty="0" smtClean="0"/>
              <a:t>,*</a:t>
            </a:r>
            <a:r>
              <a:rPr lang="en-IN" dirty="0" err="1" smtClean="0"/>
              <a:t>ngIf</a:t>
            </a:r>
            <a:r>
              <a:rPr lang="en-IN" dirty="0" smtClean="0"/>
              <a:t>,*</a:t>
            </a:r>
            <a:r>
              <a:rPr lang="en-IN" dirty="0" err="1" smtClean="0"/>
              <a:t>ngSwitch</a:t>
            </a:r>
            <a:endParaRPr lang="en-IN" dirty="0" smtClean="0"/>
          </a:p>
          <a:p>
            <a:r>
              <a:rPr lang="en-IN" dirty="0" smtClean="0"/>
              <a:t>3. </a:t>
            </a:r>
            <a:r>
              <a:rPr lang="en-IN" dirty="0" err="1" smtClean="0"/>
              <a:t>Atrribute</a:t>
            </a:r>
            <a:r>
              <a:rPr lang="en-IN" dirty="0" smtClean="0"/>
              <a:t>: changes the appearance or behaviour of an element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</a:t>
            </a:r>
            <a:r>
              <a:rPr lang="en-IN" dirty="0" smtClean="0">
                <a:sym typeface="Wingdings" panose="05000000000000000000" pitchFamily="2" charset="2"/>
              </a:rPr>
              <a:t>eg:1. </a:t>
            </a:r>
            <a:r>
              <a:rPr lang="en-IN" dirty="0" err="1" smtClean="0">
                <a:sym typeface="Wingdings" panose="05000000000000000000" pitchFamily="2" charset="2"/>
              </a:rPr>
              <a:t>ngModel</a:t>
            </a:r>
            <a:r>
              <a:rPr lang="en-IN" dirty="0" smtClean="0">
                <a:sym typeface="Wingdings" panose="05000000000000000000" pitchFamily="2" charset="2"/>
              </a:rPr>
              <a:t> is used to achieve two-way data binding	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	</a:t>
            </a:r>
            <a:r>
              <a:rPr lang="en-IN" dirty="0" smtClean="0">
                <a:sym typeface="Wingdings" panose="05000000000000000000" pitchFamily="2" charset="2"/>
              </a:rPr>
              <a:t>  	  2. </a:t>
            </a:r>
            <a:r>
              <a:rPr lang="en-IN" dirty="0" err="1" smtClean="0">
                <a:sym typeface="Wingdings" panose="05000000000000000000" pitchFamily="2" charset="2"/>
              </a:rPr>
              <a:t>ngClass</a:t>
            </a:r>
            <a:r>
              <a:rPr lang="en-IN" dirty="0" smtClean="0">
                <a:sym typeface="Wingdings" panose="05000000000000000000" pitchFamily="2" charset="2"/>
              </a:rPr>
              <a:t>: add/remove the </a:t>
            </a:r>
            <a:r>
              <a:rPr lang="en-IN" dirty="0" err="1" smtClean="0">
                <a:sym typeface="Wingdings" panose="05000000000000000000" pitchFamily="2" charset="2"/>
              </a:rPr>
              <a:t>css</a:t>
            </a:r>
            <a:r>
              <a:rPr lang="en-IN" dirty="0" smtClean="0">
                <a:sym typeface="Wingdings" panose="05000000000000000000" pitchFamily="2" charset="2"/>
              </a:rPr>
              <a:t> classes from html element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	</a:t>
            </a:r>
            <a:r>
              <a:rPr lang="en-IN" dirty="0" smtClean="0">
                <a:sym typeface="Wingdings" panose="05000000000000000000" pitchFamily="2" charset="2"/>
              </a:rPr>
              <a:t>	   3. </a:t>
            </a:r>
            <a:r>
              <a:rPr lang="en-IN" dirty="0" err="1" smtClean="0">
                <a:sym typeface="Wingdings" panose="05000000000000000000" pitchFamily="2" charset="2"/>
              </a:rPr>
              <a:t>ngStyle</a:t>
            </a:r>
            <a:r>
              <a:rPr lang="en-IN" dirty="0" smtClean="0">
                <a:sym typeface="Wingdings" panose="05000000000000000000" pitchFamily="2" charset="2"/>
              </a:rPr>
              <a:t>: changes multiple style properties of html elements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791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Used to transform the data</a:t>
            </a:r>
          </a:p>
          <a:p>
            <a:r>
              <a:rPr lang="en-IN" dirty="0" smtClean="0"/>
              <a:t>Pipes are simple functions you can use in template expression to accept an input value and return a transformed value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9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Angular 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Template Driven Forms: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logic is entirely placed in </a:t>
            </a:r>
            <a:r>
              <a:rPr lang="en-IN" dirty="0" err="1" smtClean="0"/>
              <a:t>tempplate</a:t>
            </a:r>
            <a:endParaRPr lang="en-IN" dirty="0" smtClean="0"/>
          </a:p>
          <a:p>
            <a:r>
              <a:rPr lang="en-IN" dirty="0" smtClean="0"/>
              <a:t>Reactive Forms(model driven approach):</a:t>
            </a:r>
          </a:p>
          <a:p>
            <a:pPr marL="0" indent="0">
              <a:buNone/>
            </a:pPr>
            <a:r>
              <a:rPr lang="en-IN" dirty="0" smtClean="0"/>
              <a:t>	we define structure of form in component class</a:t>
            </a:r>
          </a:p>
          <a:p>
            <a:pPr marL="0" indent="0">
              <a:buNone/>
            </a:pPr>
            <a:r>
              <a:rPr lang="en-IN" b="1" dirty="0" smtClean="0"/>
              <a:t>Form Builder: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provides shortcut to create the instance of </a:t>
            </a:r>
            <a:r>
              <a:rPr lang="en-IN" dirty="0" err="1" smtClean="0"/>
              <a:t>formcontrol,formGroup.We</a:t>
            </a:r>
            <a:r>
              <a:rPr lang="en-IN" dirty="0" smtClean="0"/>
              <a:t> use</a:t>
            </a:r>
          </a:p>
          <a:p>
            <a:pPr marL="0" indent="0">
              <a:buNone/>
            </a:pPr>
            <a:r>
              <a:rPr lang="en-IN" dirty="0" smtClean="0"/>
              <a:t>Group() method to build </a:t>
            </a:r>
            <a:r>
              <a:rPr lang="en-IN" dirty="0" err="1" smtClean="0"/>
              <a:t>formgroup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We pass </a:t>
            </a:r>
            <a:r>
              <a:rPr lang="en-IN" dirty="0" err="1" smtClean="0"/>
              <a:t>formcontrols</a:t>
            </a:r>
            <a:r>
              <a:rPr lang="en-IN" dirty="0" smtClean="0"/>
              <a:t> as key- value pairs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8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390</TotalTime>
  <Words>583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Wisp</vt:lpstr>
      <vt:lpstr>                Angular                             -by sai vamsi Thorthi</vt:lpstr>
      <vt:lpstr>What is angular ?</vt:lpstr>
      <vt:lpstr>Angular flow</vt:lpstr>
      <vt:lpstr>Ng Serve vs Ng Build</vt:lpstr>
      <vt:lpstr>Data Binding</vt:lpstr>
      <vt:lpstr>PowerPoint Presentation</vt:lpstr>
      <vt:lpstr>Directives</vt:lpstr>
      <vt:lpstr>Pipes</vt:lpstr>
      <vt:lpstr>Angular Forms</vt:lpstr>
      <vt:lpstr>Component Communication</vt:lpstr>
      <vt:lpstr>PowerPoint Presentation</vt:lpstr>
      <vt:lpstr>@ViewChild</vt:lpstr>
      <vt:lpstr>Routing</vt:lpstr>
      <vt:lpstr>Component Life Cycle Hooks</vt:lpstr>
      <vt:lpstr>Services</vt:lpstr>
      <vt:lpstr>Observable</vt:lpstr>
      <vt:lpstr>PowerPoint Presentation</vt:lpstr>
      <vt:lpstr>Subject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Thorthi Sai Vamsi</dc:creator>
  <cp:lastModifiedBy>Thorthi Sai Vamsi</cp:lastModifiedBy>
  <cp:revision>15</cp:revision>
  <dcterms:created xsi:type="dcterms:W3CDTF">2023-01-05T02:47:47Z</dcterms:created>
  <dcterms:modified xsi:type="dcterms:W3CDTF">2023-01-05T09:18:19Z</dcterms:modified>
</cp:coreProperties>
</file>