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4" r:id="rId2"/>
    <p:sldId id="256" r:id="rId3"/>
    <p:sldId id="265" r:id="rId4"/>
    <p:sldId id="262" r:id="rId5"/>
    <p:sldId id="257" r:id="rId6"/>
    <p:sldId id="258" r:id="rId7"/>
    <p:sldId id="259" r:id="rId8"/>
    <p:sldId id="260" r:id="rId9"/>
    <p:sldId id="261" r:id="rId10"/>
    <p:sldId id="263" r:id="rId11"/>
    <p:sldId id="266" r:id="rId12"/>
    <p:sldId id="267" r:id="rId13"/>
    <p:sldId id="269" r:id="rId14"/>
    <p:sldId id="270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2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0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9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1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5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4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0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6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7" y="350949"/>
            <a:ext cx="10396882" cy="115196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</a:t>
            </a:r>
            <a:r>
              <a:rPr lang="en-IN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 Process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7918" y="926931"/>
            <a:ext cx="10703799" cy="4044662"/>
          </a:xfrm>
        </p:spPr>
        <p:txBody>
          <a:bodyPr>
            <a:noAutofit/>
          </a:bodyPr>
          <a:lstStyle/>
          <a:p>
            <a:pPr marL="914400" lvl="1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this link to download the software </a:t>
            </a:r>
            <a:r>
              <a:rPr lang="en-IN" sz="2000" u="sng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000" u="sng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www.mongodb.com/try/download/community</a:t>
            </a:r>
            <a:endParaRPr lang="en-IN" sz="2000" u="sng" cap="none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latest version and </a:t>
            </a:r>
            <a:r>
              <a:rPr lang="en-IN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</a:t>
            </a: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your OS),package and click download button</a:t>
            </a:r>
          </a:p>
          <a:p>
            <a:pPr marL="914400" lvl="1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download is completed open the file path of that software </a:t>
            </a:r>
          </a:p>
          <a:p>
            <a:pPr marL="914400" lvl="1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double click the software </a:t>
            </a:r>
            <a:r>
              <a:rPr lang="en-IN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icon,Mongo</a:t>
            </a: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 is open click next and accept the terms and condition check box.</a:t>
            </a:r>
          </a:p>
          <a:p>
            <a:pPr marL="914400" lvl="1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click complete button and select the check box run in Network server and click next</a:t>
            </a:r>
          </a:p>
          <a:p>
            <a:pPr marL="914400" lvl="1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installation process is going on once it is completed we can use this software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7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FindOne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934607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indOne() method, that returns only one document.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db.collection_name.findOne({condition})</a:t>
            </a:r>
            <a:endParaRPr lang="en-IN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8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85149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update() method updates the values in the existing document.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selection_criteria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$set:{{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updated_data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6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1253"/>
            <a:ext cx="10396882" cy="1151965"/>
          </a:xfrm>
        </p:spPr>
        <p:txBody>
          <a:bodyPr>
            <a:normAutofit/>
          </a:bodyPr>
          <a:lstStyle/>
          <a:p>
            <a:r>
              <a:rPr lang="en-IN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updateMAny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683218"/>
            <a:ext cx="10394707" cy="374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updatemany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updates all the documents that matches the given filter.</a:t>
            </a:r>
          </a:p>
          <a:p>
            <a:pPr marL="0" indent="0">
              <a:buNone/>
            </a:pPr>
            <a:endParaRPr lang="en-IN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db.collection_name.updateMany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({&lt;filter&gt;}, {$set:{&lt;update&gt;}})</a:t>
            </a:r>
            <a:endParaRPr lang="en-IN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6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716110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Mongodb's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remove() method is used to remove a document from the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collection.In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types of  method to remove the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document.They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</a:p>
          <a:p>
            <a:pPr marL="1428750" lvl="2" indent="-514350">
              <a:buClr>
                <a:schemeClr val="tx1"/>
              </a:buClr>
              <a:buSzPct val="120000"/>
              <a:buFont typeface="+mj-lt"/>
              <a:buAutoNum type="alphaLcPeriod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Only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pPr marL="1428750" lvl="2" indent="-514350">
              <a:buClr>
                <a:schemeClr val="tx1"/>
              </a:buClr>
              <a:buSzPct val="120000"/>
              <a:buFont typeface="+mj-lt"/>
              <a:buAutoNum type="alphaLcPeriod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 Documents</a:t>
            </a:r>
            <a:endParaRPr lang="en-IN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6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46" y="325191"/>
            <a:ext cx="10737760" cy="1151965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IN" sz="4400" cap="non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ONLY ONE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8655" y="781697"/>
            <a:ext cx="11145209" cy="496228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multiple records and you want to delete only the first record, then set </a:t>
            </a:r>
            <a:r>
              <a:rPr lang="en-IN" sz="8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justone</a:t>
            </a:r>
            <a:r>
              <a:rPr lang="en-IN" sz="8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in remove() method.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IN" sz="5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9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9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db.COLLECTION_NAME.remove</a:t>
            </a:r>
            <a:r>
              <a:rPr lang="en-IN" sz="9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sz="9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Delete_Condition</a:t>
            </a:r>
            <a:r>
              <a:rPr lang="en-IN" sz="9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  OR</a:t>
            </a:r>
          </a:p>
          <a:p>
            <a:pPr marL="0" indent="0">
              <a:buNone/>
            </a:pPr>
            <a:r>
              <a:rPr lang="en-IN" sz="9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2)</a:t>
            </a:r>
            <a:r>
              <a:rPr lang="en-IN" sz="9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db.COLLECTION_NAME.remove</a:t>
            </a:r>
            <a:r>
              <a:rPr lang="en-IN" sz="9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sz="9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Delete_Condition</a:t>
            </a:r>
            <a:r>
              <a:rPr lang="en-IN" sz="9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IN" sz="9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IN" sz="9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65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647"/>
            <a:ext cx="10396882" cy="1151965"/>
          </a:xfrm>
        </p:spPr>
        <p:txBody>
          <a:bodyPr>
            <a:normAutofit/>
          </a:bodyPr>
          <a:lstStyle/>
          <a:p>
            <a:pPr marL="1428750" lvl="2" indent="-514350" algn="l"/>
            <a:r>
              <a:rPr lang="en-IN" sz="4400" cap="non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DOCUMENTS</a:t>
            </a:r>
            <a:endParaRPr lang="en-IN" sz="4400" cap="none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1862" y="1554429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you don't specify deletion criteria, then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delete whole documents from the collection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db.COLLECTION_NAME.remove</a:t>
            </a:r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150397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458089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drop our data base use the following query</a:t>
            </a:r>
          </a:p>
          <a:p>
            <a:pPr marL="0" indent="0">
              <a:buNone/>
            </a:pPr>
            <a:endParaRPr lang="en-IN" sz="3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db.dropDatabase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92" y="1056068"/>
            <a:ext cx="10396882" cy="316820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832019"/>
            <a:ext cx="9322674" cy="975575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</a:t>
            </a:r>
            <a:r>
              <a:rPr lang="en-IN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Queries</a:t>
            </a:r>
            <a:endParaRPr lang="en-IN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Crate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9644" y="1403449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New database use the following query</a:t>
            </a: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402464"/>
            <a:ext cx="10396882" cy="1151965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Crate document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1709" y="1264905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insert query to create a Document. There are Three types of Insert Queries are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there.They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</a:p>
          <a:p>
            <a:pPr marL="1485900" lvl="2" indent="-571500"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+mj-lt"/>
              <a:buAutoNum type="alphaLcParenR"/>
            </a:pP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nsert</a:t>
            </a:r>
          </a:p>
          <a:p>
            <a:pPr marL="1485900" lvl="2" indent="-571500"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+mj-lt"/>
              <a:buAutoNum type="alphaLcParenR"/>
            </a:pP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insertOne</a:t>
            </a:r>
            <a:endParaRPr lang="en-IN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+mj-lt"/>
              <a:buAutoNum type="alphaLcParenR"/>
            </a:pP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insertMany</a:t>
            </a: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428223"/>
            <a:ext cx="10396882" cy="1151965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Query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32331"/>
            <a:ext cx="10394707" cy="33111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data into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collection, we need to use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mongodb's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insert() or save() method.</a:t>
            </a:r>
          </a:p>
          <a:p>
            <a:pPr marL="0" indent="0"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([{document}]) or</a:t>
            </a:r>
          </a:p>
          <a:p>
            <a:pPr marL="0" indent="0">
              <a:buNone/>
            </a:pP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3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22" y="492617"/>
            <a:ext cx="10396882" cy="1151965"/>
          </a:xfrm>
        </p:spPr>
        <p:txBody>
          <a:bodyPr>
            <a:normAutofit/>
          </a:bodyPr>
          <a:lstStyle/>
          <a:p>
            <a:r>
              <a:rPr lang="en-IN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4400" cap="none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2922" y="1644582"/>
            <a:ext cx="10394707" cy="3311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insert only one document into a collection you can use this method.</a:t>
            </a:r>
          </a:p>
          <a:p>
            <a:pPr marL="0" indent="0"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db.collection_name.insertOne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({document})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7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8375"/>
            <a:ext cx="10396882" cy="1151965"/>
          </a:xfrm>
        </p:spPr>
        <p:txBody>
          <a:bodyPr/>
          <a:lstStyle/>
          <a:p>
            <a:r>
              <a:rPr lang="en-IN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4400" cap="none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8831" y="1799129"/>
            <a:ext cx="10394707" cy="3311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insert 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document </a:t>
            </a: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collection you can use this method.</a:t>
            </a:r>
          </a:p>
          <a:p>
            <a:pPr marL="0" indent="0"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db.collection_name.insertMany</a:t>
            </a:r>
            <a:r>
              <a:rPr lang="en-I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([{}]document</a:t>
            </a:r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64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69" y="531254"/>
            <a:ext cx="10396882" cy="1151965"/>
          </a:xfrm>
        </p:spPr>
        <p:txBody>
          <a:bodyPr>
            <a:normAutofit/>
          </a:bodyPr>
          <a:lstStyle/>
          <a:p>
            <a:r>
              <a:rPr lang="en-IN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968693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read the document from the </a:t>
            </a:r>
            <a:r>
              <a:rPr lang="en-IN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collection,here</a:t>
            </a: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two method </a:t>
            </a:r>
          </a:p>
          <a:p>
            <a:pPr marL="1885950" lvl="3" indent="-514350">
              <a:buClr>
                <a:schemeClr val="tx1"/>
              </a:buClr>
              <a:buSzPct val="120000"/>
              <a:buFont typeface="+mj-lt"/>
              <a:buAutoNum type="alphaLcPeriod"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find()</a:t>
            </a:r>
          </a:p>
          <a:p>
            <a:pPr marL="1885950" lvl="3" indent="-514350">
              <a:buClr>
                <a:schemeClr val="tx1"/>
              </a:buClr>
              <a:buSzPct val="120000"/>
              <a:buFont typeface="+mj-lt"/>
              <a:buAutoNum type="alphaLcPeriod"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findOne()</a:t>
            </a: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415344"/>
            <a:ext cx="10396882" cy="1151965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Method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67937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Find() method, that returns multiple document.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39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</a:t>
            </a:r>
            <a:r>
              <a:rPr lang="en-IN" sz="3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1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630</TotalTime>
  <Words>450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Andalus</vt:lpstr>
      <vt:lpstr>Arial</vt:lpstr>
      <vt:lpstr>Impact</vt:lpstr>
      <vt:lpstr>Times New Roman</vt:lpstr>
      <vt:lpstr>Main Event</vt:lpstr>
      <vt:lpstr>Mongo Db installation Process</vt:lpstr>
      <vt:lpstr>Mongo Db Queries</vt:lpstr>
      <vt:lpstr>Crate database</vt:lpstr>
      <vt:lpstr>Crate document</vt:lpstr>
      <vt:lpstr>Insert Query</vt:lpstr>
      <vt:lpstr>InsertOne Query</vt:lpstr>
      <vt:lpstr>InsertMany Query</vt:lpstr>
      <vt:lpstr>REad document</vt:lpstr>
      <vt:lpstr>Find Method</vt:lpstr>
      <vt:lpstr>FindOne Method</vt:lpstr>
      <vt:lpstr>update document</vt:lpstr>
      <vt:lpstr>updateMAny method</vt:lpstr>
      <vt:lpstr>Delete document</vt:lpstr>
      <vt:lpstr>REMOVE ONLY ONE Method </vt:lpstr>
      <vt:lpstr>REMOVE ALL DOCUMENTS</vt:lpstr>
      <vt:lpstr>Drop database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Queries</dc:title>
  <dc:creator>Naveenkumar Venkadasamy</dc:creator>
  <cp:lastModifiedBy>Naveenkumar Venkadasamy</cp:lastModifiedBy>
  <cp:revision>32</cp:revision>
  <dcterms:created xsi:type="dcterms:W3CDTF">2022-09-22T10:24:16Z</dcterms:created>
  <dcterms:modified xsi:type="dcterms:W3CDTF">2022-09-26T10:13:12Z</dcterms:modified>
</cp:coreProperties>
</file>