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61" r:id="rId6"/>
    <p:sldId id="257" r:id="rId7"/>
    <p:sldId id="259" r:id="rId8"/>
    <p:sldId id="260" r:id="rId9"/>
    <p:sldId id="262" r:id="rId10"/>
    <p:sldId id="269" r:id="rId11"/>
    <p:sldId id="270" r:id="rId12"/>
    <p:sldId id="263" r:id="rId13"/>
    <p:sldId id="271" r:id="rId14"/>
    <p:sldId id="264" r:id="rId15"/>
    <p:sldId id="26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4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1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9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7C9A-32B1-4FD0-A265-9D9FA1F6C4F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0418-3D7B-4C8B-9278-7F9AFCF69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7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onarqube/" TargetMode="External"/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arplugins.com/pdfrep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bg1">
                <a:lumMod val="95000"/>
              </a:schemeClr>
            </a:gs>
            <a:gs pos="885">
              <a:schemeClr val="accent6">
                <a:lumMod val="40000"/>
                <a:lumOff val="60000"/>
              </a:schemeClr>
            </a:gs>
            <a:gs pos="17000">
              <a:schemeClr val="bg1">
                <a:lumMod val="9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76778" y="104932"/>
            <a:ext cx="9144000" cy="2387600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SONARLINT</a:t>
            </a:r>
            <a:endParaRPr lang="en-IN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425" y="4026107"/>
            <a:ext cx="9144000" cy="1655762"/>
          </a:xfrm>
        </p:spPr>
        <p:txBody>
          <a:bodyPr/>
          <a:lstStyle/>
          <a:p>
            <a:r>
              <a:rPr lang="en-IN" sz="6000" b="1" dirty="0" smtClean="0"/>
              <a:t>SONARQUBE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5182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8586"/>
          </a:xfrm>
        </p:spPr>
        <p:txBody>
          <a:bodyPr/>
          <a:lstStyle/>
          <a:p>
            <a:r>
              <a:rPr lang="en-IN" b="1" dirty="0" smtClean="0"/>
              <a:t>Features Of SonarQube :</a:t>
            </a:r>
            <a:br>
              <a:rPr lang="en-IN" b="1" dirty="0" smtClean="0"/>
            </a:br>
            <a:r>
              <a:rPr lang="en-IN" b="1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It Can work with 29 different languages.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t="32456" r="10833" b="10014"/>
          <a:stretch/>
        </p:blipFill>
        <p:spPr>
          <a:xfrm>
            <a:off x="1289155" y="2413417"/>
            <a:ext cx="9248305" cy="3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Features of SonarQube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9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Detect Bugs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Code Smells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Security Vulnerability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Activate Rules Needed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Automated Code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Get Access through webhooks &amp;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Integrate 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Analyze branches and Decarate pull requests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Enforces a Quality gate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47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Components of SonarQube :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r="7495"/>
          <a:stretch/>
        </p:blipFill>
        <p:spPr>
          <a:xfrm>
            <a:off x="0" y="0"/>
            <a:ext cx="12710521" cy="6858000"/>
          </a:xfrm>
        </p:spPr>
      </p:pic>
    </p:spTree>
    <p:extLst>
      <p:ext uri="{BB962C8B-B14F-4D97-AF65-F5344CB8AC3E}">
        <p14:creationId xmlns:p14="http://schemas.microsoft.com/office/powerpoint/2010/main" val="220228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SonarQube Installation :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t="3863" r="26574" b="9325"/>
          <a:stretch/>
        </p:blipFill>
        <p:spPr>
          <a:xfrm>
            <a:off x="2338466" y="2128603"/>
            <a:ext cx="5563852" cy="3927424"/>
          </a:xfrm>
        </p:spPr>
      </p:pic>
    </p:spTree>
    <p:extLst>
      <p:ext uri="{BB962C8B-B14F-4D97-AF65-F5344CB8AC3E}">
        <p14:creationId xmlns:p14="http://schemas.microsoft.com/office/powerpoint/2010/main" val="359148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Ways to install SonarQube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Using zip file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>
                <a:hlinkClick r:id="rId2"/>
              </a:rPr>
              <a:t>https://www.sonarqube.org/downloads/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Using Docker Image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>
                <a:hlinkClick r:id="rId3"/>
              </a:rPr>
              <a:t>https://hub.docker.com/_/sonarqube/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91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SonarQube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Download the software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\Software\sonarqube-9.6.1\bin\windows-x86-  64\StartSonar.bat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Open </a:t>
            </a:r>
            <a:r>
              <a:rPr lang="en-IN" dirty="0" smtClean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localhost:9000</a:t>
            </a:r>
            <a:r>
              <a:rPr lang="en-IN" dirty="0" smtClean="0"/>
              <a:t>(default username:admin,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password :</a:t>
            </a:r>
            <a:r>
              <a:rPr lang="en-IN" smtClean="0"/>
              <a:t>admin )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Add dependencies in pom.xml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cmd &gt; mvn clean install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cmd &gt; mvn sonar:sonar for version 7.3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cmd &gt; mvn sonar:sonar –Dsonar.login=username </a:t>
            </a:r>
            <a:r>
              <a:rPr lang="en-IN" dirty="0"/>
              <a:t> </a:t>
            </a:r>
            <a:r>
              <a:rPr lang="en-IN" dirty="0" smtClean="0"/>
              <a:t>-Dsonar.password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=password (for version latest version)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0211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1">
                <a:lumMod val="5000"/>
                <a:lumOff val="95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to download code analysis report ?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2" y="1314450"/>
            <a:ext cx="10510837" cy="53721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First need to add </a:t>
            </a:r>
            <a:r>
              <a:rPr lang="en-IN" dirty="0"/>
              <a:t>SonarQube plugin for PDF </a:t>
            </a:r>
            <a:r>
              <a:rPr lang="en-IN" dirty="0" smtClean="0"/>
              <a:t>reporting to pom.xml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Download </a:t>
            </a:r>
            <a:r>
              <a:rPr lang="en-IN" dirty="0"/>
              <a:t>the plugin from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www.sonarplugins.com/pdfreport</a:t>
            </a:r>
            <a:r>
              <a:rPr lang="en-IN" dirty="0" smtClean="0"/>
              <a:t>  and add the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downloaded plugin at sonarqube-9.6.1.59531\extensions\plugins and restart the sonar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We can see the report at 3 stages mentioned below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At project level</a:t>
            </a:r>
          </a:p>
          <a:p>
            <a:pPr marL="0" indent="0">
              <a:buNone/>
            </a:pPr>
            <a:r>
              <a:rPr lang="en-IN" dirty="0" smtClean="0"/>
              <a:t>            “ Project\target\sonar” folder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At SonarQube</a:t>
            </a:r>
          </a:p>
          <a:p>
            <a:pPr marL="0" indent="0">
              <a:buNone/>
            </a:pPr>
            <a:r>
              <a:rPr lang="en-IN" dirty="0" smtClean="0"/>
              <a:t>             “sonarqube-9.6.1.59531\web\WEB-INF\pdf-files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At SonarDube Dashboard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“GUI level”(localhost:9000-&gt; click on project-&gt; more-&gt; reporting -&gt; Report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         </a:t>
            </a:r>
            <a:endParaRPr lang="en-IN" sz="2800" dirty="0" smtClean="0"/>
          </a:p>
          <a:p>
            <a:pPr marL="457200" lvl="1" indent="0">
              <a:buNone/>
            </a:pPr>
            <a:endParaRPr lang="en-IN" sz="2800" dirty="0" smtClean="0"/>
          </a:p>
          <a:p>
            <a:pPr marL="457200" lvl="1" indent="0">
              <a:buNone/>
            </a:pPr>
            <a:endParaRPr lang="en-IN" sz="2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IN" sz="2800" dirty="0" smtClean="0"/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4" name="Right Arrow 3"/>
          <p:cNvSpPr/>
          <p:nvPr/>
        </p:nvSpPr>
        <p:spPr>
          <a:xfrm>
            <a:off x="1143001" y="3014662"/>
            <a:ext cx="457199" cy="25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1143001" y="4010025"/>
            <a:ext cx="457199" cy="25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1143001" y="5038725"/>
            <a:ext cx="457199" cy="25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1">
                <a:lumMod val="5000"/>
                <a:lumOff val="95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3" y="1633927"/>
            <a:ext cx="10515600" cy="3282845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Colonna MT" panose="04020805060202030203" pitchFamily="82" charset="0"/>
              </a:rPr>
              <a:t>				Thank You</a:t>
            </a:r>
            <a:endParaRPr lang="en-IN" sz="6000" b="1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6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Software Testing 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8" t="17986" r="9720" b="6570"/>
          <a:stretch/>
        </p:blipFill>
        <p:spPr>
          <a:xfrm>
            <a:off x="1708878" y="2035461"/>
            <a:ext cx="8859188" cy="3903747"/>
          </a:xfrm>
        </p:spPr>
      </p:pic>
    </p:spTree>
    <p:extLst>
      <p:ext uri="{BB962C8B-B14F-4D97-AF65-F5344CB8AC3E}">
        <p14:creationId xmlns:p14="http://schemas.microsoft.com/office/powerpoint/2010/main" val="10159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Testing 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Static Code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Dynamic Code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9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Reasons To Use Static Code Analysis 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Finds errors earlier in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Detects overcomplexity in code (refractoring /simplification)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Find Security Erros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Enforces Best </a:t>
            </a:r>
            <a:r>
              <a:rPr lang="en-IN" dirty="0"/>
              <a:t>C</a:t>
            </a:r>
            <a:r>
              <a:rPr lang="en-IN" dirty="0" smtClean="0"/>
              <a:t>oding Practices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Automated &amp; Integrated in Jenkins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Can create project specific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8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 t="3173" r="7812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912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SonarLint</a:t>
            </a:r>
            <a:r>
              <a:rPr lang="en-IN" dirty="0" smtClean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825625"/>
            <a:ext cx="1082576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SonarLint is a free IDE extension that finds bugs and</a:t>
            </a:r>
          </a:p>
          <a:p>
            <a:pPr marL="0" indent="0">
              <a:buNone/>
            </a:pPr>
            <a:r>
              <a:rPr lang="en-IN" dirty="0" smtClean="0"/>
              <a:t>    vulnerabilities while you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When SonarLint reports an issue, it will always tell you if it's a bug     (reliability), a vulnerability (security) or a code smell (maintainability).   This allows you to rapidly understand the risks involved, and provides a true learning opportunity with the rule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25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Installing &amp; Working With SonarLint 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597" y="1825624"/>
            <a:ext cx="11577403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			     Eclipse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	       Help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                        Eclipse Marketplace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 smtClean="0"/>
              <a:t>                 Search for SonarLint and install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We can simplify the finding errors by going -&gt; show view-&gt;other-&gt;SonarLint</a:t>
            </a:r>
          </a:p>
          <a:p>
            <a:pPr marL="3657600" lvl="8" indent="0">
              <a:buNone/>
            </a:pPr>
            <a:endParaRPr lang="en-IN" dirty="0" smtClean="0"/>
          </a:p>
        </p:txBody>
      </p:sp>
      <p:sp>
        <p:nvSpPr>
          <p:cNvPr id="4" name="Down Arrow 3"/>
          <p:cNvSpPr/>
          <p:nvPr/>
        </p:nvSpPr>
        <p:spPr>
          <a:xfrm>
            <a:off x="4257206" y="2338467"/>
            <a:ext cx="164892" cy="524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4267199" y="3301819"/>
            <a:ext cx="164892" cy="524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4267199" y="4487057"/>
            <a:ext cx="164892" cy="524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4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What is SonarQube :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SonarQube (formerly Sonar) is an open source platform for continuous inspection of code quality.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It provides a server component with a bug dashboard which allows you to view and analyze reported problems in your source code.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A IDE version of the SonarQube checks is called SonarLint and can be installed in most popluar IDE, like Eclipse, VsCode or IntelliJ.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9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575">
              <a:schemeClr val="accent6">
                <a:lumMod val="40000"/>
                <a:lumOff val="60000"/>
              </a:schemeClr>
            </a:gs>
            <a:gs pos="82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SonarQube 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 It’s act as “Quality Management Tool”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Code Analysis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Test Reports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   Code Coverage</a:t>
            </a:r>
            <a:endParaRPr lang="en-IN" dirty="0"/>
          </a:p>
        </p:txBody>
      </p:sp>
      <p:sp>
        <p:nvSpPr>
          <p:cNvPr id="6" name="Striped Right Arrow 5"/>
          <p:cNvSpPr/>
          <p:nvPr/>
        </p:nvSpPr>
        <p:spPr>
          <a:xfrm>
            <a:off x="2518347" y="2908093"/>
            <a:ext cx="599607" cy="2698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riped Right Arrow 6"/>
          <p:cNvSpPr/>
          <p:nvPr/>
        </p:nvSpPr>
        <p:spPr>
          <a:xfrm>
            <a:off x="2523818" y="3462754"/>
            <a:ext cx="594136" cy="2847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riped Right Arrow 7"/>
          <p:cNvSpPr/>
          <p:nvPr/>
        </p:nvSpPr>
        <p:spPr>
          <a:xfrm>
            <a:off x="2488367" y="3960579"/>
            <a:ext cx="629588" cy="299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Colonna MT</vt:lpstr>
      <vt:lpstr>Wingdings</vt:lpstr>
      <vt:lpstr>Office Theme</vt:lpstr>
      <vt:lpstr>SONARLINT</vt:lpstr>
      <vt:lpstr>What is Software Testing :</vt:lpstr>
      <vt:lpstr>Types Of Testing :</vt:lpstr>
      <vt:lpstr>Reasons To Use Static Code Analysis :</vt:lpstr>
      <vt:lpstr>PowerPoint Presentation</vt:lpstr>
      <vt:lpstr>SonarLint :</vt:lpstr>
      <vt:lpstr>Installing &amp; Working With SonarLint :</vt:lpstr>
      <vt:lpstr>What is SonarQube :</vt:lpstr>
      <vt:lpstr>Why SonarQube :</vt:lpstr>
      <vt:lpstr>Features Of SonarQube :  </vt:lpstr>
      <vt:lpstr>Features of SonarQube :</vt:lpstr>
      <vt:lpstr>Components of SonarQube :</vt:lpstr>
      <vt:lpstr>SonarQube Installation :</vt:lpstr>
      <vt:lpstr>Ways to install SonarQube :</vt:lpstr>
      <vt:lpstr>Working with SonarQube :</vt:lpstr>
      <vt:lpstr>How to download code analysis report ? 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Medisetti Sri Ranga Veera Lakshminarendra</dc:creator>
  <cp:lastModifiedBy>Medisetti Sri Ranga Veera Lakshminarendra</cp:lastModifiedBy>
  <cp:revision>30</cp:revision>
  <dcterms:created xsi:type="dcterms:W3CDTF">2022-09-14T14:32:23Z</dcterms:created>
  <dcterms:modified xsi:type="dcterms:W3CDTF">2022-09-20T09:23:22Z</dcterms:modified>
</cp:coreProperties>
</file>