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7262D-A8D7-4294-B830-425A33EED43C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B1B8F-7277-4B38-905C-F5F724A7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2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203BE-5FBF-4D60-AA5D-3D22854A1964}" type="slidenum">
              <a:rPr lang="en-SG" smtClean="0"/>
              <a:pPr/>
              <a:t>1</a:t>
            </a:fld>
            <a:endParaRPr lang="en-S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0742-5C3F-4B65-9D62-4E43F4EF4EAD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9656-5CBC-4F62-889D-39FA56DC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9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0742-5C3F-4B65-9D62-4E43F4EF4EAD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9656-5CBC-4F62-889D-39FA56DC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1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0742-5C3F-4B65-9D62-4E43F4EF4EAD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9656-5CBC-4F62-889D-39FA56DC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7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0742-5C3F-4B65-9D62-4E43F4EF4EAD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9656-5CBC-4F62-889D-39FA56DC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8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0742-5C3F-4B65-9D62-4E43F4EF4EAD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9656-5CBC-4F62-889D-39FA56DC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6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0742-5C3F-4B65-9D62-4E43F4EF4EAD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9656-5CBC-4F62-889D-39FA56DC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5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0742-5C3F-4B65-9D62-4E43F4EF4EAD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9656-5CBC-4F62-889D-39FA56DC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0742-5C3F-4B65-9D62-4E43F4EF4EAD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9656-5CBC-4F62-889D-39FA56DC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2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0742-5C3F-4B65-9D62-4E43F4EF4EAD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9656-5CBC-4F62-889D-39FA56DC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4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0742-5C3F-4B65-9D62-4E43F4EF4EAD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9656-5CBC-4F62-889D-39FA56DC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6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0742-5C3F-4B65-9D62-4E43F4EF4EAD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9656-5CBC-4F62-889D-39FA56DC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4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70742-5C3F-4B65-9D62-4E43F4EF4EAD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89656-5CBC-4F62-889D-39FA56DC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0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4565" y="-7146"/>
            <a:ext cx="9144000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l">
              <a:buClr>
                <a:srgbClr val="F65E18"/>
              </a:buClr>
              <a:defRPr/>
            </a:pPr>
            <a:r>
              <a:rPr lang="en-GB" sz="2800" dirty="0" smtClean="0"/>
              <a:t>BDT Framework In I.Serve </a:t>
            </a:r>
            <a:endParaRPr lang="en-US" sz="2800" b="1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Flowchart: Card 5"/>
          <p:cNvSpPr/>
          <p:nvPr/>
        </p:nvSpPr>
        <p:spPr>
          <a:xfrm>
            <a:off x="3462535" y="3119529"/>
            <a:ext cx="2209800" cy="1267171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Driver Script </a:t>
            </a:r>
          </a:p>
          <a:p>
            <a:pPr algn="ctr"/>
            <a:r>
              <a:rPr lang="en-US" sz="1600" b="1" dirty="0" smtClean="0"/>
              <a:t> (.mts</a:t>
            </a:r>
            <a:r>
              <a:rPr lang="en-US" sz="1200" b="1" dirty="0" smtClean="0"/>
              <a:t>)</a:t>
            </a:r>
          </a:p>
          <a:p>
            <a:pPr algn="ctr"/>
            <a:endParaRPr lang="en-US" sz="1200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471421" y="2968397"/>
            <a:ext cx="1524000" cy="1418303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Test Scenario and Test Data </a:t>
            </a:r>
          </a:p>
          <a:p>
            <a:pPr algn="ctr"/>
            <a:r>
              <a:rPr lang="en-US" sz="1400" b="1" dirty="0" smtClean="0"/>
              <a:t>(.xls)</a:t>
            </a:r>
            <a:endParaRPr lang="en-US" sz="1400" b="1" dirty="0"/>
          </a:p>
        </p:txBody>
      </p:sp>
      <p:cxnSp>
        <p:nvCxnSpPr>
          <p:cNvPr id="16" name="Straight Arrow Connector 15"/>
          <p:cNvCxnSpPr>
            <a:stCxn id="7" idx="3"/>
          </p:cNvCxnSpPr>
          <p:nvPr/>
        </p:nvCxnSpPr>
        <p:spPr>
          <a:xfrm>
            <a:off x="1233421" y="4386700"/>
            <a:ext cx="663677" cy="5580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</p:cNvCxnSpPr>
          <p:nvPr/>
        </p:nvCxnSpPr>
        <p:spPr>
          <a:xfrm flipH="1">
            <a:off x="562677" y="4386700"/>
            <a:ext cx="670744" cy="5219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3542" y="4899123"/>
            <a:ext cx="1263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Against Host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1233421" y="4899123"/>
            <a:ext cx="1585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Against Virtualization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2821" y="2214683"/>
            <a:ext cx="1173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Generic Config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1416173" y="2217972"/>
            <a:ext cx="1251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Specific Config</a:t>
            </a:r>
          </a:p>
        </p:txBody>
      </p:sp>
      <p:sp>
        <p:nvSpPr>
          <p:cNvPr id="44" name="Flowchart: Magnetic Disk 43"/>
          <p:cNvSpPr/>
          <p:nvPr/>
        </p:nvSpPr>
        <p:spPr>
          <a:xfrm>
            <a:off x="3250878" y="5254637"/>
            <a:ext cx="1671835" cy="144508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Object Repository (.tsr)</a:t>
            </a:r>
            <a:endParaRPr lang="en-US" sz="1400" b="1" dirty="0"/>
          </a:p>
        </p:txBody>
      </p:sp>
      <p:sp>
        <p:nvSpPr>
          <p:cNvPr id="88" name="Flowchart: Multidocument 87"/>
          <p:cNvSpPr/>
          <p:nvPr/>
        </p:nvSpPr>
        <p:spPr>
          <a:xfrm>
            <a:off x="2971800" y="740373"/>
            <a:ext cx="1796231" cy="1564941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Common Functions</a:t>
            </a:r>
          </a:p>
          <a:p>
            <a:pPr algn="ctr"/>
            <a:r>
              <a:rPr lang="en-US" sz="1200" dirty="0" smtClean="0"/>
              <a:t> (.vbs)</a:t>
            </a:r>
            <a:endParaRPr lang="en-US" sz="1200" dirty="0"/>
          </a:p>
        </p:txBody>
      </p:sp>
      <p:sp>
        <p:nvSpPr>
          <p:cNvPr id="89" name="Flowchart: Multidocument 88"/>
          <p:cNvSpPr/>
          <p:nvPr/>
        </p:nvSpPr>
        <p:spPr>
          <a:xfrm>
            <a:off x="4930876" y="723971"/>
            <a:ext cx="1698523" cy="1564941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Business Functions </a:t>
            </a:r>
          </a:p>
          <a:p>
            <a:pPr algn="ctr"/>
            <a:r>
              <a:rPr lang="en-US" sz="1200" dirty="0" smtClean="0"/>
              <a:t>(.vbs)</a:t>
            </a:r>
            <a:endParaRPr lang="en-US" sz="1200" dirty="0"/>
          </a:p>
        </p:txBody>
      </p:sp>
      <p:sp>
        <p:nvSpPr>
          <p:cNvPr id="96" name="Flowchart: Document 95"/>
          <p:cNvSpPr/>
          <p:nvPr/>
        </p:nvSpPr>
        <p:spPr>
          <a:xfrm>
            <a:off x="471421" y="5707626"/>
            <a:ext cx="1981200" cy="936976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Environment Variable</a:t>
            </a:r>
          </a:p>
          <a:p>
            <a:pPr algn="ctr"/>
            <a:r>
              <a:rPr lang="en-US" sz="1400" b="1" dirty="0" smtClean="0"/>
              <a:t> (Env.xml)</a:t>
            </a:r>
            <a:endParaRPr lang="en-US" sz="1400" b="1" dirty="0"/>
          </a:p>
        </p:txBody>
      </p:sp>
      <p:cxnSp>
        <p:nvCxnSpPr>
          <p:cNvPr id="100" name="Straight Arrow Connector 99"/>
          <p:cNvCxnSpPr/>
          <p:nvPr/>
        </p:nvCxnSpPr>
        <p:spPr>
          <a:xfrm flipH="1">
            <a:off x="745429" y="1618713"/>
            <a:ext cx="670744" cy="5219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1416173" y="1659953"/>
            <a:ext cx="663677" cy="5580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Predefined Process 108"/>
          <p:cNvSpPr/>
          <p:nvPr/>
        </p:nvSpPr>
        <p:spPr>
          <a:xfrm>
            <a:off x="7071148" y="3119530"/>
            <a:ext cx="1905000" cy="1267171"/>
          </a:xfrm>
          <a:prstGeom prst="flowChartPredefined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Result Log </a:t>
            </a:r>
          </a:p>
          <a:p>
            <a:pPr algn="ctr"/>
            <a:r>
              <a:rPr lang="en-US" sz="1600" b="1" dirty="0"/>
              <a:t>(</a:t>
            </a:r>
            <a:r>
              <a:rPr lang="en-US" sz="1600" b="1" dirty="0" smtClean="0"/>
              <a:t>.log, .xls</a:t>
            </a:r>
            <a:r>
              <a:rPr lang="en-US" sz="1200" dirty="0" smtClean="0"/>
              <a:t>) </a:t>
            </a:r>
          </a:p>
          <a:p>
            <a:pPr algn="ctr"/>
            <a:endParaRPr lang="en-US" sz="1200" dirty="0"/>
          </a:p>
        </p:txBody>
      </p:sp>
      <p:sp>
        <p:nvSpPr>
          <p:cNvPr id="112" name="Flowchart: Multidocument 111"/>
          <p:cNvSpPr/>
          <p:nvPr/>
        </p:nvSpPr>
        <p:spPr>
          <a:xfrm>
            <a:off x="6889209" y="649742"/>
            <a:ext cx="1796231" cy="1564941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Engine Functions</a:t>
            </a:r>
          </a:p>
          <a:p>
            <a:pPr algn="ctr"/>
            <a:r>
              <a:rPr lang="en-US" sz="1200" dirty="0" smtClean="0"/>
              <a:t> (.vbs)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2819399" y="445608"/>
            <a:ext cx="6053467" cy="224676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en-US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                                     </a:t>
            </a:r>
          </a:p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		</a:t>
            </a:r>
          </a:p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</a:p>
          <a:p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	 Function Library</a:t>
            </a:r>
          </a:p>
        </p:txBody>
      </p:sp>
      <p:cxnSp>
        <p:nvCxnSpPr>
          <p:cNvPr id="115" name="Straight Arrow Connector 114"/>
          <p:cNvCxnSpPr>
            <a:stCxn id="6" idx="3"/>
            <a:endCxn id="109" idx="1"/>
          </p:cNvCxnSpPr>
          <p:nvPr/>
        </p:nvCxnSpPr>
        <p:spPr>
          <a:xfrm>
            <a:off x="5672335" y="3753115"/>
            <a:ext cx="139881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6" idx="0"/>
          </p:cNvCxnSpPr>
          <p:nvPr/>
        </p:nvCxnSpPr>
        <p:spPr>
          <a:xfrm>
            <a:off x="4567435" y="2692377"/>
            <a:ext cx="0" cy="4271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4343400" y="4386700"/>
            <a:ext cx="0" cy="8679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4024597" y="4386700"/>
            <a:ext cx="0" cy="8502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endCxn id="96" idx="3"/>
          </p:cNvCxnSpPr>
          <p:nvPr/>
        </p:nvCxnSpPr>
        <p:spPr>
          <a:xfrm>
            <a:off x="2452621" y="1350911"/>
            <a:ext cx="12700" cy="4825203"/>
          </a:xfrm>
          <a:prstGeom prst="bentConnector3">
            <a:avLst>
              <a:gd name="adj1" fmla="val 1800000"/>
            </a:avLst>
          </a:prstGeom>
          <a:ln w="31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/>
          <p:nvPr/>
        </p:nvCxnSpPr>
        <p:spPr>
          <a:xfrm rot="10800000">
            <a:off x="5197887" y="4386701"/>
            <a:ext cx="1693781" cy="182414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2026410" y="3753116"/>
            <a:ext cx="139881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Flowchart: Document 176"/>
          <p:cNvSpPr/>
          <p:nvPr/>
        </p:nvSpPr>
        <p:spPr>
          <a:xfrm>
            <a:off x="6898328" y="5742363"/>
            <a:ext cx="1981200" cy="936976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Batch Files</a:t>
            </a:r>
            <a:endParaRPr lang="en-US" sz="1400" b="1" dirty="0"/>
          </a:p>
        </p:txBody>
      </p:sp>
      <p:sp>
        <p:nvSpPr>
          <p:cNvPr id="178" name="Flowchart: Document 177"/>
          <p:cNvSpPr/>
          <p:nvPr/>
        </p:nvSpPr>
        <p:spPr>
          <a:xfrm>
            <a:off x="471421" y="781158"/>
            <a:ext cx="1981200" cy="936976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Config Files</a:t>
            </a:r>
          </a:p>
          <a:p>
            <a:pPr algn="ctr"/>
            <a:r>
              <a:rPr lang="en-US" sz="1400" b="1" dirty="0" smtClean="0"/>
              <a:t>(.txt)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378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71</Words>
  <Application>Microsoft Office PowerPoint</Application>
  <PresentationFormat>On-screen Show (4:3)</PresentationFormat>
  <Paragraphs>34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Ranjini ASHOK</dc:creator>
  <cp:lastModifiedBy>Sanjay Kumar SAMANTARAY</cp:lastModifiedBy>
  <cp:revision>23</cp:revision>
  <dcterms:created xsi:type="dcterms:W3CDTF">2016-08-17T03:00:04Z</dcterms:created>
  <dcterms:modified xsi:type="dcterms:W3CDTF">2016-11-15T09:06:24Z</dcterms:modified>
</cp:coreProperties>
</file>