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5 Love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how people express and receive love.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of Affirmation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Expressing affection through spoken words, praise, or appreciation.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Acts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Actions, rather than words, are used to show and receive love.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Receiving Gifts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Gifts or gestures that show you are cared for or thought of.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Undivided attention and time spent together.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Non-verbal use of body language and touch to show love.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