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Artisan: A World of Craftsmanship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Discover the beauty and skill of handmade excellence.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Artisan is Awesome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Unique and Personalized: Each piece is crafted with individuality.</a:t>
            </a:r>
          </a:p>
          <a:p>
            <a:r>
              <a:t>2. Sustainable and Ethical: Supporting local artisans and eco-friendly practices.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