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Treat an Upset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Simple and Effective Remedies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and Hydration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Rest your stomach by avoiding solid foods for a few hours.</a:t>
            </a:r>
          </a:p>
          <a:p>
            <a:r>
              <a:t>2. Drink plenty of clear fluids like water, broth, or herbal tea.</a:t>
            </a:r>
          </a:p>
          <a:p>
            <a:r>
              <a:t>3. Avoid caffeine and alcohol.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Ginger and Peppermint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Ginger can help reduce nausea and is available in tea or supplements.</a:t>
            </a:r>
          </a:p>
          <a:p>
            <a:r>
              <a:t>2. Peppermint tea or oil can relax stomach muscles and reduce cramping.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BRAT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Once you can eat, start with the BRAT diet: Bananas, Rice, Applesauce, Toast.</a:t>
            </a:r>
          </a:p>
          <a:p>
            <a:r>
              <a:t>2. These foods are gentle on the stomach and help firm up stools.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 Dairy and Fatty Foods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Dairy products can be hard to digest and may worsen symptoms.</a:t>
            </a:r>
          </a:p>
          <a:p>
            <a:r>
              <a:t>2. Fatty foods can increase stomach discomfort and slow digestion.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See a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Persistent pain or vomiting lasting more than 48 hours.</a:t>
            </a:r>
          </a:p>
          <a:p>
            <a:r>
              <a:t>2. High fever or blood in vomit/stools.</a:t>
            </a:r>
          </a:p>
          <a:p>
            <a:r>
              <a:t>3. Dehydration symptoms like dizziness, dry mouth, or reduced urination.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