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How to Treat an Upset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Effective remedies and tips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upset stomach can be uncomfortable. Here are some remedies and tips to help alleviate the symptoms.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Stay Hydrated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Drinking plenty of fluids is essential. Water, clear broths, or sports drinks can help replenish lost fluids.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Ginger can help reduce nausea and vomiting. Try ginger tea or ginger ale (with real ginger).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Peppermint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Peppermint can relax stomach muscles and improve the flow of bile, which helps digest fats. Peppermint tea is a good choice.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BRAT Diet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BRAT diet consists of Bananas, Rice, Applesauce, and Toast. These bland foods are easy to digest and can help settle the stomach.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Avoid Certain Foods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Avoid spicy, fatty, or fried foods, as well as carbonated drinks. These can irritate the stomach further.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Plenty of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Allow your body to heal by getting enough rest. Lie down in a comfortable position and relax.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Seek Medical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If symptoms persist for more than a few days, or if you experience severe pain, dehydration, or blood in stool, contact a healthcare provider.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