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Leadership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art of motivating a group of people to act towards achieving a common goal.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Aspects of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Vision</a:t>
            </a:r>
          </a:p>
          <a:p>
            <a:r>
              <a:t>- Communication</a:t>
            </a:r>
          </a:p>
          <a:p>
            <a:r>
              <a:t>- Integrity</a:t>
            </a:r>
          </a:p>
          <a:p>
            <a:r>
              <a:t>- Inspiration</a:t>
            </a:r>
          </a:p>
          <a:p>
            <a:r>
              <a:t>- Empathy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